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64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Линия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106" name="«Введите цитату здесь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«Введите цитату здесь». </a:t>
            </a:r>
          </a:p>
        </p:txBody>
      </p:sp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Изображение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Текст заголовка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Линия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Линия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Линия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Линия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Линия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Линия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Линия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Линия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Линия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93AB421F-931C-4D01-A9C0-7C76131862B6-L0-001.jpeg" descr="93AB421F-931C-4D01-A9C0-7C76131862B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514" y="380801"/>
            <a:ext cx="12022519" cy="899184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Визитная карточка 8 “Б” класса"/>
          <p:cNvSpPr txBox="1">
            <a:spLocks noGrp="1"/>
          </p:cNvSpPr>
          <p:nvPr>
            <p:ph type="ctrTitle"/>
          </p:nvPr>
        </p:nvSpPr>
        <p:spPr>
          <a:xfrm>
            <a:off x="573046" y="-409612"/>
            <a:ext cx="11988801" cy="2032001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r>
              <a:t>Визитная карточка 8 “Б” класса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5BB6A707-2655-468C-B739-B809F0BA00F5-L0-001.png" descr="5BB6A707-2655-468C-B739-B809F0BA00F5-L0-001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14350" y="819150"/>
            <a:ext cx="5829300" cy="7861300"/>
          </a:xfrm>
          <a:prstGeom prst="rect">
            <a:avLst/>
          </a:prstGeom>
        </p:spPr>
      </p:pic>
      <p:sp>
        <p:nvSpPr>
          <p:cNvPr id="135" name="Учёба - это наше всё , и мы не упускаем возможности проверить свои знания , поэтому активно принимаем участие в школьных олимпиадах.…"/>
          <p:cNvSpPr txBox="1">
            <a:spLocks noGrp="1"/>
          </p:cNvSpPr>
          <p:nvPr>
            <p:ph type="title"/>
          </p:nvPr>
        </p:nvSpPr>
        <p:spPr>
          <a:xfrm>
            <a:off x="6673850" y="870789"/>
            <a:ext cx="5829300" cy="77580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4200"/>
              </a:spcBef>
              <a:defRPr sz="3400" cap="none">
                <a:latin typeface="+mn-lt"/>
                <a:ea typeface="+mn-ea"/>
                <a:cs typeface="+mn-cs"/>
                <a:sym typeface="Gill Sans"/>
              </a:defRPr>
            </a:pPr>
            <a:r>
              <a:t>Учёба - это наше всё , и мы не упускаем возможности проверить свои знания , поэтому активно принимаем участие в школьных олимпиадах.</a:t>
            </a:r>
          </a:p>
          <a:p>
            <a:pPr>
              <a:lnSpc>
                <a:spcPct val="100000"/>
              </a:lnSpc>
              <a:spcBef>
                <a:spcPts val="4200"/>
              </a:spcBef>
              <a:defRPr sz="3400" cap="none">
                <a:latin typeface="+mn-lt"/>
                <a:ea typeface="+mn-ea"/>
                <a:cs typeface="+mn-cs"/>
                <a:sym typeface="Gill Sans"/>
              </a:defRPr>
            </a:pPr>
            <a:r>
              <a:t>В прошлом году наши учащиеся посетили приём главы Администрации города Екатеринбурга , так как стали победителями и призерами фестиваля «Юные интеллектуалы Урала».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advClick="1" p14:dur="2000">
        <p15:prstTrans prst="peelOff" invX="1"/>
      </p:transition>
    </mc:Choice>
    <mc:Choice xmlns:p14="http://schemas.microsoft.com/office/powerpoint/2010/main" xmlns="" Requires="p14">
      <p:transition spd="slow" advClick="1" p14:dur="2000">
        <p:wipe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66B40DB8-0C84-4186-AFE4-F6BA4C9A2BC7-L0-001.jpeg" descr="66B40DB8-0C84-4186-AFE4-F6BA4C9A2BC7-L0-001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83689" y="697362"/>
            <a:ext cx="6009621" cy="8104877"/>
          </a:xfrm>
          <a:prstGeom prst="rect">
            <a:avLst/>
          </a:prstGeom>
        </p:spPr>
      </p:pic>
      <p:sp>
        <p:nvSpPr>
          <p:cNvPr id="138" name="Мы чтим традиции школы и принимаем участие в школьных мероприятиях.…"/>
          <p:cNvSpPr txBox="1">
            <a:spLocks noGrp="1"/>
          </p:cNvSpPr>
          <p:nvPr>
            <p:ph type="title"/>
          </p:nvPr>
        </p:nvSpPr>
        <p:spPr>
          <a:xfrm>
            <a:off x="514350" y="1082390"/>
            <a:ext cx="5829300" cy="772599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4200"/>
              </a:spcBef>
              <a:defRPr sz="3400" cap="none">
                <a:latin typeface="+mn-lt"/>
                <a:ea typeface="+mn-ea"/>
                <a:cs typeface="+mn-cs"/>
                <a:sym typeface="Gill Sans"/>
              </a:defRPr>
            </a:pPr>
            <a:r>
              <a:t>Мы чтим традиции школы и принимаем участие в школьных мероприятиях.</a:t>
            </a:r>
          </a:p>
          <a:p>
            <a:pPr>
              <a:lnSpc>
                <a:spcPct val="100000"/>
              </a:lnSpc>
              <a:spcBef>
                <a:spcPts val="4200"/>
              </a:spcBef>
              <a:defRPr sz="3400" cap="none">
                <a:latin typeface="+mn-lt"/>
                <a:ea typeface="+mn-ea"/>
                <a:cs typeface="+mn-cs"/>
                <a:sym typeface="Gill Sans"/>
              </a:defRPr>
            </a:pPr>
            <a:r>
              <a:t>В прошлом году наш класс стал победителем военизированной игры «Зарница» среди 7-8 классов.</a:t>
            </a:r>
          </a:p>
          <a:p>
            <a:pPr>
              <a:lnSpc>
                <a:spcPct val="100000"/>
              </a:lnSpc>
              <a:spcBef>
                <a:spcPts val="4200"/>
              </a:spcBef>
              <a:defRPr sz="3400" cap="none">
                <a:latin typeface="+mn-lt"/>
                <a:ea typeface="+mn-ea"/>
                <a:cs typeface="+mn-cs"/>
                <a:sym typeface="Gill Sans"/>
              </a:defRPr>
            </a:pPr>
            <a:r>
              <a:t>Также мы приняли участие в сборе макулатуры и заняли почётное первое место среди восьмых классов.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xmlns="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3426CBF8-D586-4DEC-BD41-41874E3408CD-L0-001.png" descr="3426CBF8-D586-4DEC-BD41-41874E3408CD-L0-001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30556" y="1195428"/>
            <a:ext cx="6396888" cy="7362744"/>
          </a:xfrm>
          <a:prstGeom prst="rect">
            <a:avLst/>
          </a:prstGeom>
        </p:spPr>
      </p:pic>
      <p:sp>
        <p:nvSpPr>
          <p:cNvPr id="141" name="Помимо школьных проектов в нашем классе организуются классные часы , посвящённые различным темам.…"/>
          <p:cNvSpPr txBox="1">
            <a:spLocks noGrp="1"/>
          </p:cNvSpPr>
          <p:nvPr>
            <p:ph type="title"/>
          </p:nvPr>
        </p:nvSpPr>
        <p:spPr>
          <a:xfrm>
            <a:off x="6956144" y="1093665"/>
            <a:ext cx="5829301" cy="7566270"/>
          </a:xfrm>
          <a:prstGeom prst="rect">
            <a:avLst/>
          </a:prstGeom>
        </p:spPr>
        <p:txBody>
          <a:bodyPr/>
          <a:lstStyle/>
          <a:p>
            <a:pPr defTabSz="514095">
              <a:lnSpc>
                <a:spcPct val="100000"/>
              </a:lnSpc>
              <a:spcBef>
                <a:spcPts val="3600"/>
              </a:spcBef>
              <a:defRPr sz="2992" cap="none">
                <a:latin typeface="+mn-lt"/>
                <a:ea typeface="+mn-ea"/>
                <a:cs typeface="+mn-cs"/>
                <a:sym typeface="Gill Sans"/>
              </a:defRPr>
            </a:pPr>
            <a:r>
              <a:t>Помимо школьных проектов в нашем классе организуются классные часы , посвящённые различным темам.</a:t>
            </a:r>
          </a:p>
          <a:p>
            <a:pPr defTabSz="514095">
              <a:lnSpc>
                <a:spcPct val="100000"/>
              </a:lnSpc>
              <a:spcBef>
                <a:spcPts val="3600"/>
              </a:spcBef>
              <a:defRPr sz="2992" cap="none">
                <a:latin typeface="+mn-lt"/>
                <a:ea typeface="+mn-ea"/>
                <a:cs typeface="+mn-cs"/>
                <a:sym typeface="Gill Sans"/>
              </a:defRPr>
            </a:pPr>
            <a:r>
              <a:t>Классный час , посвящённый выбору будущей профессии ; классный час на тему «Страничка из истории моей семьи» ,посвящённый нашим бабушкам и дедушкам.  Диспут о чести ,разговор о толерантности и открытые уроки чтения - все эти мероприятия проходили в нашем классе.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xmlns="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D6355FF6-BD9D-4745-AF5A-BD2E9A4A3F21-L0-001.jpeg" descr="D6355FF6-BD9D-4745-AF5A-BD2E9A4A3F21-L0-001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08601" y="967798"/>
            <a:ext cx="12187598" cy="6090804"/>
          </a:xfrm>
          <a:prstGeom prst="rect">
            <a:avLst/>
          </a:prstGeom>
        </p:spPr>
      </p:pic>
      <p:sp>
        <p:nvSpPr>
          <p:cNvPr id="144" name="В нашем классе существует традиция : мы приглашаем родителей наших учащихся , которые подробнее рассказывают о своей деятельности , о пути к успеху, о своих предпочтениях в книгах и делятся с нами своим опытом."/>
          <p:cNvSpPr txBox="1">
            <a:spLocks noGrp="1"/>
          </p:cNvSpPr>
          <p:nvPr>
            <p:ph type="title"/>
          </p:nvPr>
        </p:nvSpPr>
        <p:spPr>
          <a:xfrm>
            <a:off x="403961" y="6833379"/>
            <a:ext cx="12196878" cy="3579842"/>
          </a:xfrm>
          <a:prstGeom prst="rect">
            <a:avLst/>
          </a:prstGeom>
        </p:spPr>
        <p:txBody>
          <a:bodyPr/>
          <a:lstStyle/>
          <a:p>
            <a:pPr defTabSz="502412">
              <a:lnSpc>
                <a:spcPct val="100000"/>
              </a:lnSpc>
              <a:spcBef>
                <a:spcPts val="3600"/>
              </a:spcBef>
              <a:defRPr sz="2924" cap="none">
                <a:latin typeface="+mn-lt"/>
                <a:ea typeface="+mn-ea"/>
                <a:cs typeface="+mn-cs"/>
                <a:sym typeface="Gill Sans"/>
              </a:defRPr>
            </a:pPr>
            <a:r>
              <a:t>В нашем классе существует традиция : мы приглашаем родителей наших учащихся , которые подробнее рассказывают о своей деятельности , о пути к успеху, о своих предпочтениях в книгах и делятся с нами своим опытом.</a:t>
            </a:r>
          </a:p>
          <a:p>
            <a:pPr defTabSz="502412">
              <a:lnSpc>
                <a:spcPct val="100000"/>
              </a:lnSpc>
              <a:spcBef>
                <a:spcPts val="3600"/>
              </a:spcBef>
              <a:defRPr sz="2924" cap="none"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xmlns="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A1CC02C5-E450-49D1-99DD-BF98B5A1DE6E-L0-001.jpeg" descr="A1CC02C5-E450-49D1-99DD-BF98B5A1DE6E-L0-001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21128" y="1005133"/>
            <a:ext cx="5741969" cy="7743334"/>
          </a:xfrm>
          <a:prstGeom prst="rect">
            <a:avLst/>
          </a:prstGeom>
        </p:spPr>
      </p:pic>
      <p:sp>
        <p:nvSpPr>
          <p:cNvPr id="147" name="В свободное от школы время наши ученики занимаются в музыкальных школах и спортивных секциях…"/>
          <p:cNvSpPr txBox="1">
            <a:spLocks noGrp="1"/>
          </p:cNvSpPr>
          <p:nvPr>
            <p:ph type="title"/>
          </p:nvPr>
        </p:nvSpPr>
        <p:spPr>
          <a:xfrm>
            <a:off x="7072438" y="1124289"/>
            <a:ext cx="5032124" cy="8923956"/>
          </a:xfrm>
          <a:prstGeom prst="rect">
            <a:avLst/>
          </a:prstGeom>
        </p:spPr>
        <p:txBody>
          <a:bodyPr/>
          <a:lstStyle/>
          <a:p>
            <a:pPr defTabSz="438150">
              <a:lnSpc>
                <a:spcPct val="100000"/>
              </a:lnSpc>
              <a:spcBef>
                <a:spcPts val="3100"/>
              </a:spcBef>
              <a:defRPr sz="2550" cap="none">
                <a:latin typeface="+mn-lt"/>
                <a:ea typeface="+mn-ea"/>
                <a:cs typeface="+mn-cs"/>
                <a:sym typeface="Gill Sans"/>
              </a:defRPr>
            </a:pPr>
            <a:r>
              <a:t>В свободное от школы время наши ученики занимаются в музыкальных школах и спортивных секциях</a:t>
            </a:r>
          </a:p>
          <a:p>
            <a:pPr defTabSz="438150">
              <a:lnSpc>
                <a:spcPct val="100000"/>
              </a:lnSpc>
              <a:spcBef>
                <a:spcPts val="3100"/>
              </a:spcBef>
              <a:defRPr sz="2550" cap="none">
                <a:latin typeface="+mn-lt"/>
                <a:ea typeface="+mn-ea"/>
                <a:cs typeface="+mn-cs"/>
                <a:sym typeface="Gill Sans"/>
              </a:defRPr>
            </a:pPr>
            <a:r>
              <a:t>В ушедшем году Молоткова Софья участвовала в всероссийском конкурсе танцев , где заняла 2 место.</a:t>
            </a:r>
          </a:p>
          <a:p>
            <a:pPr defTabSz="438150">
              <a:lnSpc>
                <a:spcPct val="100000"/>
              </a:lnSpc>
              <a:spcBef>
                <a:spcPts val="3100"/>
              </a:spcBef>
              <a:defRPr sz="2550" cap="none">
                <a:latin typeface="+mn-lt"/>
                <a:ea typeface="+mn-ea"/>
                <a:cs typeface="+mn-cs"/>
                <a:sym typeface="Gill Sans"/>
              </a:defRPr>
            </a:pPr>
            <a:r>
              <a:t>Ангелина Колмогорцева заняла призовое место на соревнованиях по боевому искусству - карате.</a:t>
            </a:r>
          </a:p>
          <a:p>
            <a:pPr defTabSz="438150">
              <a:lnSpc>
                <a:spcPct val="100000"/>
              </a:lnSpc>
              <a:spcBef>
                <a:spcPts val="3100"/>
              </a:spcBef>
              <a:defRPr sz="2550" cap="none">
                <a:latin typeface="+mn-lt"/>
                <a:ea typeface="+mn-ea"/>
                <a:cs typeface="+mn-cs"/>
                <a:sym typeface="Gill Sans"/>
              </a:defRPr>
            </a:pPr>
            <a:r>
              <a:t> Сафонова Наталья приняла участие в районном конкурсе «Кинопесня - 2017» и выиграла в номинации «Самый романтичный номер»</a:t>
            </a:r>
          </a:p>
          <a:p>
            <a:pPr defTabSz="438150">
              <a:lnSpc>
                <a:spcPct val="100000"/>
              </a:lnSpc>
              <a:spcBef>
                <a:spcPts val="3100"/>
              </a:spcBef>
              <a:defRPr sz="2550" cap="none"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xmlns="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8 «Б» класс - самый активный класс!"/>
          <p:cNvSpPr txBox="1">
            <a:spLocks noGrp="1"/>
          </p:cNvSpPr>
          <p:nvPr>
            <p:ph type="title"/>
          </p:nvPr>
        </p:nvSpPr>
        <p:spPr>
          <a:xfrm>
            <a:off x="643848" y="1706623"/>
            <a:ext cx="11988801" cy="554466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t>8 «Б» класс - самый активный класс!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xmlns="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PresentationFormat>Произвольный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New_Template3</vt:lpstr>
      <vt:lpstr>Визитная карточка 8 “Б” класса</vt:lpstr>
      <vt:lpstr>Учёба - это наше всё , и мы не упускаем возможности проверить свои знания , поэтому активно принимаем участие в школьных олимпиадах. В прошлом году наши учащиеся посетили приём главы Администрации города Екатеринбурга , так как стали победителями и призерами фестиваля «Юные интеллектуалы Урала».</vt:lpstr>
      <vt:lpstr>Мы чтим традиции школы и принимаем участие в школьных мероприятиях. В прошлом году наш класс стал победителем военизированной игры «Зарница» среди 7-8 классов. Также мы приняли участие в сборе макулатуры и заняли почётное первое место среди восьмых классов.</vt:lpstr>
      <vt:lpstr>Помимо школьных проектов в нашем классе организуются классные часы , посвящённые различным темам. Классный час , посвящённый выбору будущей профессии ; классный час на тему «Страничка из истории моей семьи» ,посвящённый нашим бабушкам и дедушкам.  Диспут о чести ,разговор о толерантности и открытые уроки чтения - все эти мероприятия проходили в нашем классе.</vt:lpstr>
      <vt:lpstr>В нашем классе существует традиция : мы приглашаем родителей наших учащихся , которые подробнее рассказывают о своей деятельности , о пути к успеху, о своих предпочтениях в книгах и делятся с нами своим опытом. </vt:lpstr>
      <vt:lpstr>В свободное от школы время наши ученики занимаются в музыкальных школах и спортивных секциях В ушедшем году Молоткова Софья участвовала в всероссийском конкурсе танцев , где заняла 2 место. Ангелина Колмогорцева заняла призовое место на соревнованиях по боевому искусству - карате.  Сафонова Наталья приняла участие в районном конкурсе «Кинопесня - 2017» и выиграла в номинации «Самый романтичный номер» </vt:lpstr>
      <vt:lpstr>8 «Б» класс - самый активный класс!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 8 “Б” класса</dc:title>
  <cp:lastModifiedBy>1</cp:lastModifiedBy>
  <cp:revision>1</cp:revision>
  <dcterms:modified xsi:type="dcterms:W3CDTF">2018-01-23T17:13:22Z</dcterms:modified>
</cp:coreProperties>
</file>