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704" autoAdjust="0"/>
  </p:normalViewPr>
  <p:slideViewPr>
    <p:cSldViewPr snapToGrid="0">
      <p:cViewPr varScale="1">
        <p:scale>
          <a:sx n="82" d="100"/>
          <a:sy n="82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3C015C-0EF5-49F7-9E01-582B585ABACA}" type="datetime1">
              <a:rPr lang="ru-RU" smtClean="0"/>
              <a:t>24.01.2018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286890-466E-41CD-A28A-B1EBDF22CA3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294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2BFA235-31F1-4890-8B77-802E398D12C6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7CD11A-EED3-40CE-98A3-28FEE84867B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576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27CD11A-EED3-40CE-98A3-28FEE84867B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16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7CD11A-EED3-40CE-98A3-28FEE84867B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8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7CD11A-EED3-40CE-98A3-28FEE84867B3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85358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7CD11A-EED3-40CE-98A3-28FEE84867B3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960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7CD11A-EED3-40CE-98A3-28FEE84867B3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3854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27CD11A-EED3-40CE-98A3-28FEE84867B3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3187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0A245C-01DF-4738-95E1-A937925DD2F1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1940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EF5AE2-A617-4D10-AE3F-743DB285430B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7954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691661"/>
            <a:ext cx="2628900" cy="4909039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691661"/>
            <a:ext cx="7734300" cy="4909039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B7E0C4-AD29-44BF-B816-44BB346984E4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925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12D46A-9331-4E58-9868-B6ECF00A1A93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6194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10515600" cy="2862262"/>
          </a:xfrm>
        </p:spPr>
        <p:txBody>
          <a:bodyPr rtlCol="0" anchor="b"/>
          <a:lstStyle>
            <a:lvl1pPr>
              <a:lnSpc>
                <a:spcPct val="100000"/>
              </a:lnSpc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0193-2B05-4257-A1D7-7CD6038489A8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127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457200" y="1825625"/>
            <a:ext cx="489204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baseline="0" noProof="0" dirty="0" smtClean="0">
                <a:solidFill>
                  <a:schemeClr val="bg1"/>
                </a:solidFill>
              </a:defRPr>
            </a:lvl1pPr>
            <a:lvl2pPr>
              <a:defRPr lang="en-US" baseline="0" noProof="0" dirty="0" smtClean="0">
                <a:solidFill>
                  <a:schemeClr val="bg1"/>
                </a:solidFill>
              </a:defRPr>
            </a:lvl2pPr>
            <a:lvl3pPr>
              <a:defRPr lang="en-US" baseline="0" noProof="0" dirty="0" smtClean="0">
                <a:solidFill>
                  <a:schemeClr val="bg1"/>
                </a:solidFill>
              </a:defRPr>
            </a:lvl3pPr>
            <a:lvl4pPr>
              <a:defRPr lang="en-US" baseline="0" noProof="0" dirty="0" smtClean="0">
                <a:solidFill>
                  <a:schemeClr val="bg1"/>
                </a:solidFill>
              </a:defRPr>
            </a:lvl4pPr>
            <a:lvl5pPr>
              <a:defRPr lang="en-US" baseline="0" noProof="0" dirty="0" smtClean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650524" y="1825625"/>
            <a:ext cx="489204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5966B2-1510-4C9B-BBCA-BBFE72A88EB8}" type="datetime1">
              <a:rPr lang="ru-RU" smtClean="0"/>
              <a:t>24.01.2018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93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9150"/>
            <a:ext cx="10094976" cy="1152144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89204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57200" y="2498723"/>
            <a:ext cx="4892040" cy="31019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56753" y="1828800"/>
            <a:ext cx="489204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656753" y="2498723"/>
            <a:ext cx="4892040" cy="310197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37B7A2-263E-4006-82C8-F8A3F838290A}" type="datetime1">
              <a:rPr lang="ru-RU" smtClean="0"/>
              <a:t>24.01.2018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66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99D0BD-0694-4725-90BD-977C2561BD03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385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D95CD1-4E33-45E7-90A8-63B59DCB1BF2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2760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800600" y="987425"/>
            <a:ext cx="5753100" cy="4613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noProof="0" dirty="0" smtClean="0"/>
            </a:lvl5pPr>
          </a:lstStyle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E9E5D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54249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7691E6-B3C1-4B5F-BA52-EDD503422929}" type="datetime1">
              <a:rPr lang="ru-RU" smtClean="0"/>
              <a:t>24.01.2018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72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3932237" cy="160020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800600" y="987425"/>
            <a:ext cx="5753100" cy="461327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54249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6C35A3-A52F-43C1-91D0-1B98C4E987A3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B29C50-D6F1-4DB6-9B68-F4CD3996E9C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6957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9793"/>
            <a:ext cx="10096500" cy="1150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096500" cy="3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93F70773-252F-46A4-859F-4D91426BD6D8}" type="datetime1">
              <a:rPr lang="ru-RU" noProof="0" smtClean="0"/>
              <a:t>24.01.2018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E5B29C50-D6F1-4DB6-9B68-F4CD3996E9C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5648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kern="1200" cap="none" spc="0">
          <a:ln w="12700" cmpd="sng">
            <a:noFill/>
            <a:prstDash val="solid"/>
          </a:ln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bg1"/>
        </a:buClr>
        <a:buSzPct val="70000"/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6648" userDrawn="1">
          <p15:clr>
            <a:srgbClr val="F26B43"/>
          </p15:clr>
        </p15:guide>
        <p15:guide id="4" orient="horz" pos="3528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" y="0"/>
            <a:ext cx="10245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8507" y="185615"/>
            <a:ext cx="9694984" cy="83429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Визитная карточка 9 «Б» класса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спортсмены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4246"/>
            <a:ext cx="5476478" cy="36509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97" y="1063870"/>
            <a:ext cx="5762227" cy="3841484"/>
          </a:xfrm>
        </p:spPr>
      </p:pic>
    </p:spTree>
    <p:extLst>
      <p:ext uri="{BB962C8B-B14F-4D97-AF65-F5344CB8AC3E}">
        <p14:creationId xmlns:p14="http://schemas.microsoft.com/office/powerpoint/2010/main" val="421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31" y="170870"/>
            <a:ext cx="10096500" cy="1150907"/>
          </a:xfrm>
        </p:spPr>
        <p:txBody>
          <a:bodyPr/>
          <a:lstStyle/>
          <a:p>
            <a:r>
              <a:rPr lang="ru-RU" dirty="0" smtClean="0"/>
              <a:t>Мы артисты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1427508"/>
            <a:ext cx="7362092" cy="4908061"/>
          </a:xfrm>
        </p:spPr>
      </p:pic>
    </p:spTree>
    <p:extLst>
      <p:ext uri="{BB962C8B-B14F-4D97-AF65-F5344CB8AC3E}">
        <p14:creationId xmlns:p14="http://schemas.microsoft.com/office/powerpoint/2010/main" val="21884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-539"/>
          <a:stretch/>
        </p:blipFill>
        <p:spPr>
          <a:xfrm>
            <a:off x="1078524" y="2182568"/>
            <a:ext cx="2736458" cy="4337008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15815" y="266455"/>
            <a:ext cx="11394831" cy="2195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Большое спасибо Вам, наш замечательный и дорогой классный руководитель. Вы для нас — верная поддержка и добрый совет, Вы всегда отнесётесь к любой проблеме с пониманием, Вы всегда можете подбодрить и подарить светлую надежду. </a:t>
            </a:r>
            <a:r>
              <a:rPr lang="ru-RU" dirty="0"/>
              <a:t>Спасибо за то, сделали наш класс дружным и весёлым, за то, что в школе нас всегда ждут интересные занятия и увлекательный досуг.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/>
          <a:stretch/>
        </p:blipFill>
        <p:spPr>
          <a:xfrm>
            <a:off x="4981987" y="2182568"/>
            <a:ext cx="6659028" cy="45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11015" y="197737"/>
            <a:ext cx="3868616" cy="646326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Дружный класс 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70" y="844063"/>
            <a:ext cx="8652365" cy="5768243"/>
          </a:xfrm>
        </p:spPr>
      </p:pic>
    </p:spTree>
    <p:extLst>
      <p:ext uri="{BB962C8B-B14F-4D97-AF65-F5344CB8AC3E}">
        <p14:creationId xmlns:p14="http://schemas.microsoft.com/office/powerpoint/2010/main" val="566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6" y="276378"/>
            <a:ext cx="10096500" cy="1150907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Наш класс любит учиться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527175"/>
            <a:ext cx="5961918" cy="39746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13" y="1625356"/>
            <a:ext cx="566737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7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6377"/>
            <a:ext cx="10096500" cy="1150907"/>
          </a:xfrm>
        </p:spPr>
        <p:txBody>
          <a:bodyPr rtlCol="0"/>
          <a:lstStyle/>
          <a:p>
            <a:pPr rtl="0"/>
            <a:r>
              <a:rPr lang="ru" dirty="0" smtClean="0"/>
              <a:t>Мы любим отдыхать </a:t>
            </a:r>
            <a:endParaRPr lang="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/>
          <a:stretch/>
        </p:blipFill>
        <p:spPr>
          <a:xfrm>
            <a:off x="246185" y="1312986"/>
            <a:ext cx="3782500" cy="50429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49" y="1386190"/>
            <a:ext cx="7516296" cy="5010863"/>
          </a:xfrm>
        </p:spPr>
      </p:pic>
    </p:spTree>
    <p:extLst>
      <p:ext uri="{BB962C8B-B14F-4D97-AF65-F5344CB8AC3E}">
        <p14:creationId xmlns:p14="http://schemas.microsoft.com/office/powerpoint/2010/main" val="329006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endParaRPr lang="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79" y="1121947"/>
            <a:ext cx="2953426" cy="52548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70" y="639793"/>
            <a:ext cx="8105016" cy="53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" dirty="0" smtClean="0"/>
              <a:t>Мы умеем трудиться </a:t>
            </a:r>
            <a:endParaRPr lang="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1488831"/>
            <a:ext cx="5796288" cy="434721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88" y="1488831"/>
            <a:ext cx="5796288" cy="4347216"/>
          </a:xfrm>
        </p:spPr>
      </p:pic>
    </p:spTree>
    <p:extLst>
      <p:ext uri="{BB962C8B-B14F-4D97-AF65-F5344CB8AC3E}">
        <p14:creationId xmlns:p14="http://schemas.microsoft.com/office/powerpoint/2010/main" val="31768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нас хороший аппетит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0700"/>
            <a:ext cx="5393796" cy="40453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0700"/>
            <a:ext cx="5791200" cy="4045347"/>
          </a:xfrm>
        </p:spPr>
      </p:pic>
    </p:spTree>
    <p:extLst>
      <p:ext uri="{BB962C8B-B14F-4D97-AF65-F5344CB8AC3E}">
        <p14:creationId xmlns:p14="http://schemas.microsoft.com/office/powerpoint/2010/main" val="21780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любим путешествовать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6541"/>
            <a:ext cx="4892675" cy="36695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98" y="1716316"/>
            <a:ext cx="6093274" cy="4569955"/>
          </a:xfrm>
        </p:spPr>
      </p:pic>
    </p:spTree>
    <p:extLst>
      <p:ext uri="{BB962C8B-B14F-4D97-AF65-F5344CB8AC3E}">
        <p14:creationId xmlns:p14="http://schemas.microsoft.com/office/powerpoint/2010/main" val="24709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16523"/>
            <a:ext cx="10096500" cy="8206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увлечения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4460" y="1312985"/>
            <a:ext cx="7650609" cy="509841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87507" y="726830"/>
            <a:ext cx="3281904" cy="583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с вертикальным оформлением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tx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246985_TF03460611.potx" id="{D0F51195-F658-4B9D-AE4E-40CA49FDFE96}" vid="{9B340E0D-ECCC-424B-837B-A85CD338A167}"/>
    </a:ext>
  </a:extLst>
</a:theme>
</file>

<file path=ppt/theme/theme2.xml><?xml version="1.0" encoding="utf-8"?>
<a:theme xmlns:a="http://schemas.openxmlformats.org/drawingml/2006/main" name="Тема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BEBB951-DE64-4CB8-9E1C-184A357AD7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EEE0F9-7BC9-4998-8617-7CC115AD9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1BD8E5-A18E-435C-B431-90A6B59F4B6F}">
  <ds:schemaRefs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a4f35948-e619-41b3-aa29-22878b09cfd2"/>
    <ds:schemaRef ds:uri="http://schemas.openxmlformats.org/package/2006/metadata/core-properties"/>
    <ds:schemaRef ds:uri="40262f94-9f35-4ac3-9a90-690165a166b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вертикальным оформлением</Template>
  <TotalTime>263</TotalTime>
  <Words>103</Words>
  <Application>Microsoft Office PowerPoint</Application>
  <PresentationFormat>Широкоэкранный</PresentationFormat>
  <Paragraphs>17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Шаблон с вертикальным оформлением</vt:lpstr>
      <vt:lpstr>Визитная карточка 9 «Б» класса</vt:lpstr>
      <vt:lpstr>Дружный класс </vt:lpstr>
      <vt:lpstr>Наш класс любит учиться </vt:lpstr>
      <vt:lpstr>Мы любим отдыхать </vt:lpstr>
      <vt:lpstr>Презентация PowerPoint</vt:lpstr>
      <vt:lpstr>Мы умеем трудиться </vt:lpstr>
      <vt:lpstr>У нас хороший аппетит </vt:lpstr>
      <vt:lpstr>Мы любим путешествовать </vt:lpstr>
      <vt:lpstr>Наши увлечения </vt:lpstr>
      <vt:lpstr>Мы спортсмены </vt:lpstr>
      <vt:lpstr>Мы артисты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Марк Кашанский</dc:creator>
  <cp:lastModifiedBy>Марк Кашанский</cp:lastModifiedBy>
  <cp:revision>10</cp:revision>
  <dcterms:created xsi:type="dcterms:W3CDTF">2018-01-24T12:37:42Z</dcterms:created>
  <dcterms:modified xsi:type="dcterms:W3CDTF">2018-01-24T17:00:46Z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