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8" r:id="rId4"/>
    <p:sldId id="262" r:id="rId5"/>
    <p:sldId id="259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3970C-2D28-4CCB-9907-55E2D4D286EF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05479-7705-4C9C-9549-6F52D65628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05479-7705-4C9C-9549-6F52D656280F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429"/>
          <a:stretch/>
        </p:blipFill>
        <p:spPr>
          <a:xfrm>
            <a:off x="-396552" y="-428625"/>
            <a:ext cx="9715500" cy="7286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white">
          <a:xfrm>
            <a:off x="971600" y="908720"/>
            <a:ext cx="3707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        </a:t>
            </a:r>
            <a:r>
              <a:rPr lang="ru-RU" sz="6600" dirty="0" smtClean="0">
                <a:solidFill>
                  <a:schemeClr val="bg1"/>
                </a:solidFill>
              </a:rPr>
              <a:t>7 в</a:t>
            </a:r>
            <a:r>
              <a:rPr lang="ru-RU" sz="4000" dirty="0" smtClean="0">
                <a:solidFill>
                  <a:srgbClr val="FFFF00"/>
                </a:solidFill>
              </a:rPr>
              <a:t>                                           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988840"/>
            <a:ext cx="36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Н</a:t>
            </a:r>
            <a:r>
              <a:rPr lang="ru-RU" sz="4000" dirty="0" smtClean="0">
                <a:solidFill>
                  <a:schemeClr val="bg1"/>
                </a:solidFill>
              </a:rPr>
              <a:t>ам сложные решать задачи 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помогут дружба и удача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-252536" y="764704"/>
            <a:ext cx="4320480" cy="5301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bg1"/>
                </a:solidFill>
              </a:rPr>
              <a:t>Нам сложные решать задачи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помогут дружба и удача        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flipH="1">
            <a:off x="3491880" y="-459432"/>
            <a:ext cx="1584176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7В</a:t>
            </a:r>
            <a:endParaRPr lang="ru-RU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4000496" y="1785926"/>
            <a:ext cx="528641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429"/>
          <a:stretch/>
        </p:blipFill>
        <p:spPr>
          <a:xfrm>
            <a:off x="-396552" y="-428625"/>
            <a:ext cx="9715500" cy="7286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white">
          <a:xfrm>
            <a:off x="683568" y="908720"/>
            <a:ext cx="3707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        </a:t>
            </a:r>
            <a:r>
              <a:rPr lang="ru-RU" sz="6600" dirty="0" smtClean="0">
                <a:solidFill>
                  <a:schemeClr val="bg1"/>
                </a:solidFill>
              </a:rPr>
              <a:t> 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98884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-243408"/>
            <a:ext cx="579613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14346" y="-214338"/>
            <a:ext cx="35719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14346" y="3786190"/>
            <a:ext cx="450059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3357562"/>
            <a:ext cx="485775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кругленный прямоугольник 11"/>
          <p:cNvSpPr/>
          <p:nvPr/>
        </p:nvSpPr>
        <p:spPr>
          <a:xfrm>
            <a:off x="2555776" y="2643182"/>
            <a:ext cx="280831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Мы- это мы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857356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214346" y="6286520"/>
            <a:ext cx="4500594" cy="571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Участники олимпиады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57686" y="6215082"/>
            <a:ext cx="4786314" cy="6429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Призёры и победители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429"/>
          <a:stretch/>
        </p:blipFill>
        <p:spPr>
          <a:xfrm>
            <a:off x="-571500" y="-428625"/>
            <a:ext cx="9715500" cy="7286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white">
          <a:xfrm>
            <a:off x="971600" y="908720"/>
            <a:ext cx="3707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        </a:t>
            </a:r>
            <a:r>
              <a:rPr lang="ru-RU" sz="6600" dirty="0" smtClean="0">
                <a:solidFill>
                  <a:schemeClr val="bg1"/>
                </a:solidFill>
              </a:rPr>
              <a:t> 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98884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2852936"/>
            <a:ext cx="489654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933056"/>
            <a:ext cx="468052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-243408"/>
            <a:ext cx="460851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96552" y="-315416"/>
            <a:ext cx="4608512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Скругленный прямоугольник 18"/>
          <p:cNvSpPr/>
          <p:nvPr/>
        </p:nvSpPr>
        <p:spPr>
          <a:xfrm>
            <a:off x="2555776" y="2708920"/>
            <a:ext cx="3384376" cy="1346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Мы любим свою гимназию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429"/>
          <a:stretch/>
        </p:blipFill>
        <p:spPr>
          <a:xfrm>
            <a:off x="-571500" y="260648"/>
            <a:ext cx="9715500" cy="7286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white">
          <a:xfrm>
            <a:off x="971600" y="908720"/>
            <a:ext cx="3707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        </a:t>
            </a:r>
            <a:r>
              <a:rPr lang="ru-RU" sz="6600" dirty="0" smtClean="0">
                <a:solidFill>
                  <a:schemeClr val="bg1"/>
                </a:solidFill>
              </a:rPr>
              <a:t> 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98884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2656"/>
            <a:ext cx="4464496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2852936"/>
            <a:ext cx="381642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924944"/>
            <a:ext cx="54006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Скругленный прямоугольник 14"/>
          <p:cNvSpPr/>
          <p:nvPr/>
        </p:nvSpPr>
        <p:spPr>
          <a:xfrm>
            <a:off x="2555776" y="3068960"/>
            <a:ext cx="367240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Мы гордимся историей страны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24544" y="332656"/>
            <a:ext cx="473620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429"/>
          <a:stretch/>
        </p:blipFill>
        <p:spPr>
          <a:xfrm>
            <a:off x="-396552" y="-171400"/>
            <a:ext cx="9715500" cy="7286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white">
          <a:xfrm>
            <a:off x="971600" y="908720"/>
            <a:ext cx="3707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        </a:t>
            </a:r>
            <a:r>
              <a:rPr lang="ru-RU" sz="6600" dirty="0" smtClean="0">
                <a:solidFill>
                  <a:schemeClr val="bg1"/>
                </a:solidFill>
              </a:rPr>
              <a:t> 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98884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-171400"/>
            <a:ext cx="511256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3717032"/>
            <a:ext cx="302433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257600"/>
            <a:ext cx="5148064" cy="37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Скругленный прямоугольник 14"/>
          <p:cNvSpPr/>
          <p:nvPr/>
        </p:nvSpPr>
        <p:spPr>
          <a:xfrm>
            <a:off x="-468560" y="2708920"/>
            <a:ext cx="522108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Мы любим природу</a:t>
            </a:r>
            <a:endParaRPr lang="ru-RU" sz="32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-171400"/>
            <a:ext cx="4860032" cy="240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1916832"/>
            <a:ext cx="478802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4005064"/>
            <a:ext cx="1656184" cy="306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429"/>
          <a:stretch/>
        </p:blipFill>
        <p:spPr>
          <a:xfrm>
            <a:off x="-571500" y="-747464"/>
            <a:ext cx="9715500" cy="7286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white">
          <a:xfrm>
            <a:off x="971600" y="908720"/>
            <a:ext cx="3707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        </a:t>
            </a:r>
            <a:r>
              <a:rPr lang="ru-RU" sz="6600" dirty="0" smtClean="0">
                <a:solidFill>
                  <a:schemeClr val="bg1"/>
                </a:solidFill>
              </a:rPr>
              <a:t> 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98884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-315416"/>
            <a:ext cx="4608512" cy="482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-315416"/>
            <a:ext cx="500404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40568" y="3933056"/>
            <a:ext cx="468052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211960" y="4005064"/>
            <a:ext cx="4932040" cy="25922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Мы выбираем путь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53</Words>
  <Application>Microsoft Office PowerPoint</Application>
  <PresentationFormat>Экран (4:3)</PresentationFormat>
  <Paragraphs>24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17</cp:revision>
  <dcterms:modified xsi:type="dcterms:W3CDTF">2018-01-17T06:46:53Z</dcterms:modified>
</cp:coreProperties>
</file>