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3" r:id="rId2"/>
    <p:sldId id="263" r:id="rId3"/>
    <p:sldId id="266" r:id="rId4"/>
    <p:sldId id="268" r:id="rId5"/>
    <p:sldId id="271" r:id="rId6"/>
    <p:sldId id="270" r:id="rId7"/>
    <p:sldId id="269" r:id="rId8"/>
    <p:sldId id="272" r:id="rId9"/>
    <p:sldId id="276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CF8B3-A016-465C-97B7-9F5F6A282D7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8C4A8-9904-4101-83C8-04CB649A5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Самый лучший класс!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8C4A8-9904-4101-83C8-04CB649A5C1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1б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8C4A8-9904-4101-83C8-04CB649A5C1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9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package" Target="../embeddings/______Microsoft_Office_PowerPoint2.sldx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package" Target="../embeddings/______Microsoft_Office_PowerPoint3.sld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package" Target="../embeddings/______Microsoft_Office_PowerPoint4.sldx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5.sldx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package" Target="../embeddings/______Microsoft_Office_PowerPoint6.sldx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package" Target="../embeddings/______Microsoft_Office_PowerPoint7.sldx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8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946441" y="2286000"/>
            <a:ext cx="52511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Гимназия № 144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9288" y="3581399"/>
            <a:ext cx="75130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1Б - самый лучший класс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-25471" y="0"/>
          <a:ext cx="9169471" cy="6858000"/>
        </p:xfrm>
        <a:graphic>
          <a:graphicData uri="http://schemas.openxmlformats.org/presentationml/2006/ole">
            <p:oleObj spid="_x0000_s34818" name="Слайд" r:id="rId3" imgW="4570298" imgH="3427618" progId="PowerPoint.Slide.12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664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457200" y="5486400"/>
            <a:ext cx="845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  Самый лучший 1Б в городе</a:t>
            </a:r>
          </a:p>
          <a:p>
            <a:r>
              <a:rPr lang="ru-RU" sz="4000" dirty="0" smtClean="0"/>
              <a:t>               и всей стране!</a:t>
            </a:r>
            <a:endParaRPr lang="ru-RU" sz="4000" dirty="0"/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-1" y="0"/>
          <a:ext cx="9169471" cy="6858000"/>
        </p:xfrm>
        <a:graphic>
          <a:graphicData uri="http://schemas.openxmlformats.org/presentationml/2006/ole">
            <p:oleObj spid="_x0000_s6145" name="Слайд" r:id="rId3" imgW="4570298" imgH="3427618" progId="PowerPoint.Slide.12">
              <p:embed/>
            </p:oleObj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04800"/>
            <a:ext cx="840702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09600" y="5486400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Пришли мы в школу, много нас, А кто мы?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664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67000" y="5867400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Самый лучший класс! </a:t>
            </a:r>
            <a:endParaRPr lang="ru-RU" sz="3600" dirty="0"/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-1" y="0"/>
          <a:ext cx="9169471" cy="6858000"/>
        </p:xfrm>
        <a:graphic>
          <a:graphicData uri="http://schemas.openxmlformats.org/presentationml/2006/ole">
            <p:oleObj spid="_x0000_s26626" name="Слайд" r:id="rId4" imgW="4570298" imgH="3427618" progId="PowerPoint.Slide.12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9600" y="5486400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     Парни - сила, ум, смекалка.</a:t>
            </a:r>
          </a:p>
          <a:p>
            <a:r>
              <a:rPr lang="ru-RU" sz="2800" dirty="0" smtClean="0"/>
              <a:t>                    всем пятёрок им не жалко.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664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33600" y="5486400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/>
          </a:p>
          <a:p>
            <a:r>
              <a:rPr lang="ru-RU" sz="3600" dirty="0" smtClean="0"/>
              <a:t>! </a:t>
            </a:r>
            <a:endParaRPr lang="ru-RU" sz="36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57200"/>
            <a:ext cx="2594917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590338">
            <a:off x="835154" y="2499126"/>
            <a:ext cx="2438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248400" y="152400"/>
            <a:ext cx="266800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833383">
            <a:off x="6274871" y="2754939"/>
            <a:ext cx="2403965" cy="314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0" y="1600200"/>
            <a:ext cx="278584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3200400" y="609600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Самый лучший класс!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38600" y="4721662"/>
            <a:ext cx="137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1Б</a:t>
            </a:r>
            <a:endParaRPr lang="ru-RU" sz="4800" dirty="0"/>
          </a:p>
        </p:txBody>
      </p:sp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-1" y="0"/>
          <a:ext cx="9169471" cy="6858000"/>
        </p:xfrm>
        <a:graphic>
          <a:graphicData uri="http://schemas.openxmlformats.org/presentationml/2006/ole">
            <p:oleObj spid="_x0000_s27650" name="Слайд" r:id="rId4" imgW="4570298" imgH="3427618" progId="PowerPoint.Slide.12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664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457200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Самый лучший класс! </a:t>
            </a:r>
            <a:endParaRPr lang="ru-RU" sz="3600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57200"/>
            <a:ext cx="2514600" cy="376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219200"/>
            <a:ext cx="29159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1905000"/>
            <a:ext cx="26543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3200400"/>
            <a:ext cx="2362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371600" y="4721662"/>
            <a:ext cx="1295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/>
              <a:t>1Б</a:t>
            </a:r>
            <a:endParaRPr lang="ru-RU" sz="6600" dirty="0"/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-25471" y="0"/>
          <a:ext cx="9169471" cy="6858000"/>
        </p:xfrm>
        <a:graphic>
          <a:graphicData uri="http://schemas.openxmlformats.org/presentationml/2006/ole">
            <p:oleObj spid="_x0000_s30722" name="Слайд" r:id="rId3" imgW="4145104" imgH="3108870" progId="PowerPoint.Slide.12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664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67000" y="533400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Самый лучший класс! </a:t>
            </a:r>
            <a:endParaRPr lang="ru-RU" sz="3600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066800"/>
            <a:ext cx="268335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3276600"/>
            <a:ext cx="296007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1219200"/>
            <a:ext cx="285323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3200400"/>
            <a:ext cx="308347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38814" y="1219200"/>
            <a:ext cx="250518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0" y="0"/>
          <a:ext cx="9321871" cy="6858000"/>
        </p:xfrm>
        <a:graphic>
          <a:graphicData uri="http://schemas.openxmlformats.org/presentationml/2006/ole">
            <p:oleObj spid="_x0000_s29698" name="Слайд" r:id="rId3" imgW="4570298" imgH="3427618" progId="PowerPoint.Slide.12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9600" y="56388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Девочки - умны, красивы, заряжают позитивом!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664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76600" y="533400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Самый лучший класс! 1Б </a:t>
            </a:r>
            <a:endParaRPr lang="ru-RU" sz="3600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"/>
            <a:ext cx="2961371" cy="407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2133600"/>
            <a:ext cx="2850902" cy="361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6248400" y="1143000"/>
            <a:ext cx="2895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7200" y="1447800"/>
            <a:ext cx="244966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-1" y="0"/>
          <a:ext cx="9169471" cy="6858000"/>
        </p:xfrm>
        <a:graphic>
          <a:graphicData uri="http://schemas.openxmlformats.org/presentationml/2006/ole">
            <p:oleObj spid="_x0000_s28674" name="Слайд" r:id="rId3" imgW="4570298" imgH="3427618" progId="PowerPoint.Slide.12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664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4572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Самый лучший класс! </a:t>
            </a:r>
            <a:endParaRPr lang="ru-RU" sz="3600" dirty="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066800"/>
            <a:ext cx="2667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066800"/>
            <a:ext cx="23594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3124200"/>
            <a:ext cx="262964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477000" y="914400"/>
            <a:ext cx="240482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4648200" y="2971800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-25471" y="0"/>
          <a:ext cx="9169471" cy="6858000"/>
        </p:xfrm>
        <a:graphic>
          <a:graphicData uri="http://schemas.openxmlformats.org/presentationml/2006/ole">
            <p:oleObj spid="_x0000_s32770" name="Слайд" r:id="rId3" imgW="4570298" imgH="3427618" progId="PowerPoint.Slide.12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664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57600" y="609600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Самый лучший класс! </a:t>
            </a:r>
            <a:endParaRPr lang="ru-RU" sz="3600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"/>
            <a:ext cx="2667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1219200"/>
            <a:ext cx="2895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1905000"/>
            <a:ext cx="279500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4423" y="2667000"/>
            <a:ext cx="276957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3045198"/>
            <a:ext cx="2267262" cy="305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-25471" y="0"/>
          <a:ext cx="9169471" cy="6858000"/>
        </p:xfrm>
        <a:graphic>
          <a:graphicData uri="http://schemas.openxmlformats.org/presentationml/2006/ole">
            <p:oleObj spid="_x0000_s36866" name="Слайд" r:id="rId3" imgW="4570298" imgH="3427618" progId="PowerPoint.Slide.12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664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67000" y="5867400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Самый лучший класс! 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90600" y="685800"/>
            <a:ext cx="76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А учитель первый наш прямо скажем высший класс!</a:t>
            </a:r>
            <a:endParaRPr lang="ru-RU" sz="2800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219200"/>
            <a:ext cx="3876675" cy="451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1295400"/>
            <a:ext cx="343827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108</Words>
  <PresentationFormat>Экран (4:3)</PresentationFormat>
  <Paragraphs>25</Paragraphs>
  <Slides>10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Office Theme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.</cp:lastModifiedBy>
  <cp:revision>29</cp:revision>
  <dcterms:modified xsi:type="dcterms:W3CDTF">2018-01-24T19:48:07Z</dcterms:modified>
</cp:coreProperties>
</file>