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EEC"/>
    <a:srgbClr val="D4FDCF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96" autoAdjust="0"/>
  </p:normalViewPr>
  <p:slideViewPr>
    <p:cSldViewPr>
      <p:cViewPr varScale="1">
        <p:scale>
          <a:sx n="59" d="100"/>
          <a:sy n="59" d="100"/>
        </p:scale>
        <p:origin x="-7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7BAF-770E-47F4-B2BB-F8D5E6693E0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C7E4-E3D2-4A38-9AFC-AF52B4B5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C7E4-E3D2-4A38-9AFC-AF52B4B5AD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1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5395" r="13198" b="18863"/>
          <a:stretch/>
        </p:blipFill>
        <p:spPr>
          <a:xfrm rot="5400000">
            <a:off x="2176762" y="2505843"/>
            <a:ext cx="4702808" cy="3620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ПРЕДЕЛА СОВЕРШЕНСТВУ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0123" y="0"/>
            <a:ext cx="1156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7Б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0212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5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– мать познания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868144" y="2708920"/>
            <a:ext cx="3275856" cy="4116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Наш класс каждый год активно участвует в Дне науки. В этом году ребята защищают проект по математике, проект по английскому языку, два проекта по истории, четыре проекта по географии.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Учитель\Desktop\7Бкл6окт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9" y="2646534"/>
            <a:ext cx="5818216" cy="38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0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в учёбе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852936"/>
            <a:ext cx="3635896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Процент качества в нашем классе всегда не ниже 57, а в прошлом учебном году по итогам года составил </a:t>
            </a:r>
            <a:r>
              <a:rPr lang="ru-RU" dirty="0" smtClean="0">
                <a:solidFill>
                  <a:srgbClr val="C00000"/>
                </a:solidFill>
              </a:rPr>
              <a:t>70 </a:t>
            </a:r>
            <a:r>
              <a:rPr lang="ru-RU" dirty="0" smtClean="0">
                <a:solidFill>
                  <a:srgbClr val="C00000"/>
                </a:solidFill>
              </a:rPr>
              <a:t>процентов.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5 Б\IMG_6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397889" cy="42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2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творческая деятельность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Учитель\Desktop\5 Б\20161020_1456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4692" y="2609069"/>
            <a:ext cx="49848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2420888"/>
            <a:ext cx="4676328" cy="4423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«Спасённый Эрмитаж» ребята в Екатеринбургском музее изобразительных  искусств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международном конкурсе по уличным танцам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“ENERGY”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–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место)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в музыкальном направлении «Уральские Родники» (лауреат 1 степени)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4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шахматам –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Долгирев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 - победитель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Учитель\Desktop\5 Б\IMG_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68" y="1988840"/>
            <a:ext cx="6792685" cy="46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6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8723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экскурсии в питомнике хищных птиц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Учитель\Desktop\5 Б\20161016_12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928" y="2375093"/>
            <a:ext cx="5315075" cy="31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5 Б\20161016_12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6654" y="2267218"/>
            <a:ext cx="5315076" cy="33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7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Хэллоуин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29373" y="2636912"/>
            <a:ext cx="2814627" cy="4221088"/>
          </a:xfrm>
        </p:spPr>
        <p:txBody>
          <a:bodyPr/>
          <a:lstStyle/>
          <a:p>
            <a:r>
              <a:rPr lang="ru-RU" dirty="0" smtClean="0"/>
              <a:t>Наш класс очень дружный и каждый год отмечает все праздники вместе, в том числе и Хэллоуин.</a:t>
            </a:r>
            <a:endParaRPr lang="ru-RU" dirty="0"/>
          </a:p>
        </p:txBody>
      </p:sp>
      <p:pic>
        <p:nvPicPr>
          <p:cNvPr id="5122" name="Picture 2" descr="C:\Users\Учитель\Desktop\DSC04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6761"/>
            <a:ext cx="6153840" cy="41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8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ребята – супер!  Мы не только хорошо учимся, у нас есть музыкальные и художественные таланты, ребята участвуют в волонтёрской деятельности и имеют спортивные достижения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4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395</TotalTime>
  <Words>179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НЕТ ПРЕДЕЛА СОВЕРШЕНСТВУ</vt:lpstr>
      <vt:lpstr>Наука – мать познания</vt:lpstr>
      <vt:lpstr>Успехи в учёбе</vt:lpstr>
      <vt:lpstr>Внеурочная творческая деятельность</vt:lpstr>
      <vt:lpstr>Соревнования по шахматам – Долгирев Лев - победитель</vt:lpstr>
      <vt:lpstr>На экскурсии в питомнике хищных птиц</vt:lpstr>
      <vt:lpstr>Хэллоуин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18</cp:revision>
  <dcterms:created xsi:type="dcterms:W3CDTF">2017-12-12T09:08:35Z</dcterms:created>
  <dcterms:modified xsi:type="dcterms:W3CDTF">2018-01-24T08:42:33Z</dcterms:modified>
</cp:coreProperties>
</file>