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3"/>
  </p:notesMasterIdLst>
  <p:sldIdLst>
    <p:sldId id="256" r:id="rId2"/>
    <p:sldId id="283" r:id="rId3"/>
    <p:sldId id="289" r:id="rId4"/>
    <p:sldId id="290" r:id="rId5"/>
    <p:sldId id="285" r:id="rId6"/>
    <p:sldId id="286" r:id="rId7"/>
    <p:sldId id="287" r:id="rId8"/>
    <p:sldId id="288" r:id="rId9"/>
    <p:sldId id="284" r:id="rId10"/>
    <p:sldId id="282" r:id="rId11"/>
    <p:sldId id="29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677A"/>
    <a:srgbClr val="0BC16F"/>
    <a:srgbClr val="483696"/>
    <a:srgbClr val="A66626"/>
    <a:srgbClr val="923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ABBE5-4A95-4422-8106-92D4396F9EA7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EC244-CACC-411B-BF33-8B53E5CDC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78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2DC460-9ED8-4065-B216-2F0D96A9EEC6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4BA9BE-C359-409E-8629-6409EBC5500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advClick="0" advTm="7000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audio" Target="file:///C:\Users\Dzekki\Desktop\kogda_ujdem_so_shkolnogo_dvora_minus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i="1" dirty="0" smtClean="0"/>
              <a:t/>
            </a:r>
            <a:br>
              <a:rPr lang="ru-RU" sz="6600" i="1" dirty="0" smtClean="0"/>
            </a:br>
            <a:r>
              <a:rPr lang="ru-RU" sz="6600" i="1" dirty="0" smtClean="0"/>
              <a:t/>
            </a:r>
            <a:br>
              <a:rPr lang="ru-RU" sz="6600" i="1" dirty="0" smtClean="0"/>
            </a:br>
            <a:r>
              <a:rPr lang="ru-RU" sz="6600" i="1" dirty="0" smtClean="0"/>
              <a:t>7 «А» класс</a:t>
            </a:r>
            <a:br>
              <a:rPr lang="ru-RU" sz="6600" i="1" dirty="0" smtClean="0"/>
            </a:br>
            <a:endParaRPr lang="ru-RU" sz="66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2011-2022 гг.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39942" name="Picture 6" descr="holly_bell_pa_md_wm - Наталья Ивановна Агибалов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33664"/>
            <a:ext cx="3024336" cy="3024336"/>
          </a:xfrm>
          <a:prstGeom prst="rect">
            <a:avLst/>
          </a:prstGeom>
          <a:noFill/>
        </p:spPr>
      </p:pic>
      <p:pic>
        <p:nvPicPr>
          <p:cNvPr id="5" name="kogda_ujdem_so_shkolnogo_dvora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39552" y="548680"/>
            <a:ext cx="304800" cy="304800"/>
          </a:xfrm>
          <a:prstGeom prst="rect">
            <a:avLst/>
          </a:prstGeom>
        </p:spPr>
      </p:pic>
      <p:pic>
        <p:nvPicPr>
          <p:cNvPr id="6" name="минус-ты-да-я-да-мы-с-тобой-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5981.3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39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064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У </a:t>
            </a:r>
            <a:r>
              <a:rPr lang="ru-RU" b="1" i="1" dirty="0" smtClean="0"/>
              <a:t>нас все впереди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424936" cy="1944216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5400" dirty="0" smtClean="0"/>
          </a:p>
          <a:p>
            <a:pPr algn="ctr"/>
            <a:r>
              <a:rPr lang="ru-RU" sz="7700" b="1" i="1" dirty="0" smtClean="0">
                <a:solidFill>
                  <a:srgbClr val="526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вместе!</a:t>
            </a:r>
          </a:p>
          <a:p>
            <a:pPr algn="ctr"/>
            <a:r>
              <a:rPr lang="ru-RU" sz="7700" b="1" i="1" dirty="0" smtClean="0">
                <a:solidFill>
                  <a:srgbClr val="526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Смелее вперед!</a:t>
            </a:r>
          </a:p>
          <a:p>
            <a:pPr algn="ctr"/>
            <a:r>
              <a:rPr lang="ru-RU" sz="8000" b="1" i="1" dirty="0" smtClean="0">
                <a:solidFill>
                  <a:srgbClr val="5267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у Нас получится!</a:t>
            </a:r>
            <a:endParaRPr lang="ru-RU" sz="8000" b="1" i="1" dirty="0">
              <a:solidFill>
                <a:srgbClr val="5267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Плейкаст &quot;С Днем Учителя!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548" y="-186275"/>
            <a:ext cx="2520280" cy="2304256"/>
          </a:xfrm>
          <a:prstGeom prst="rect">
            <a:avLst/>
          </a:prstGeom>
          <a:noFill/>
        </p:spPr>
      </p:pic>
      <p:pic>
        <p:nvPicPr>
          <p:cNvPr id="18436" name="Picture 4" descr="&quot;Розовый сон&quot; . . Многолотовый аукцион 23-24 марта. . - Ярмарка Мастеров - ручная работа, handmad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659195"/>
            <a:ext cx="6264696" cy="3198805"/>
          </a:xfrm>
          <a:prstGeom prst="rect">
            <a:avLst/>
          </a:prstGeom>
          <a:noFill/>
        </p:spPr>
      </p:pic>
      <p:pic>
        <p:nvPicPr>
          <p:cNvPr id="18438" name="Picture 6" descr="Скачать звёзды анимация картинки и фото на телефон бесплатно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067944" cy="2664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612560" cy="4839816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endParaRPr lang="ru-RU" sz="3600" dirty="0"/>
          </a:p>
          <a:p>
            <a:pPr marL="0" indent="0">
              <a:buNone/>
            </a:pPr>
            <a:r>
              <a:rPr lang="ru-RU" sz="5400" i="1" dirty="0" smtClean="0"/>
              <a:t>    Спасибо за    внимание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98832284"/>
      </p:ext>
    </p:extLst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1сентября 2017-2018 </a:t>
            </a:r>
            <a:r>
              <a:rPr lang="ru-RU" dirty="0" err="1" smtClean="0"/>
              <a:t>уч</a:t>
            </a:r>
            <a:r>
              <a:rPr lang="ru-RU" dirty="0" smtClean="0"/>
              <a:t>. года 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38677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600400" cy="250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933056"/>
            <a:ext cx="25922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Участники и призёры школьного этапа олимпиад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071108"/>
              </p:ext>
            </p:extLst>
          </p:nvPr>
        </p:nvGraphicFramePr>
        <p:xfrm>
          <a:off x="539552" y="1916832"/>
          <a:ext cx="8064897" cy="4464500"/>
        </p:xfrm>
        <a:graphic>
          <a:graphicData uri="http://schemas.openxmlformats.org/drawingml/2006/table">
            <a:tbl>
              <a:tblPr/>
              <a:tblGrid>
                <a:gridCol w="2688299"/>
                <a:gridCol w="2688299"/>
                <a:gridCol w="2688299"/>
              </a:tblGrid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Фамилия имя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Статус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Английский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Мельников Влад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</a:t>
                      </a: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Вика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</a:t>
                      </a: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Кристина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3е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Копысова Даша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1ое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призёр3е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История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1ое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Копысова Даша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3е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Потапова Соня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 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1ое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Обществознание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 Кристина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3е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Русский язык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2ое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Егоров Никита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Копысова Даша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 Кристина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3е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100" b="1" kern="15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1ое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32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 </a:t>
                      </a:r>
                      <a:endParaRPr lang="ru-RU" sz="1100" b="1" kern="1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2ое место</a:t>
                      </a:r>
                      <a:endParaRPr lang="ru-RU" sz="1100" b="1" kern="1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251139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684595"/>
              </p:ext>
            </p:extLst>
          </p:nvPr>
        </p:nvGraphicFramePr>
        <p:xfrm>
          <a:off x="755576" y="1772817"/>
          <a:ext cx="7699226" cy="4752534"/>
        </p:xfrm>
        <a:graphic>
          <a:graphicData uri="http://schemas.openxmlformats.org/drawingml/2006/table">
            <a:tbl>
              <a:tblPr/>
              <a:tblGrid>
                <a:gridCol w="2518404"/>
                <a:gridCol w="2590411"/>
                <a:gridCol w="2590411"/>
              </a:tblGrid>
              <a:tr h="62843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Фамилия Имя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Статус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Английский 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</a:t>
                      </a: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Вика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</a:t>
                      </a: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Кристина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Русский язык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 Кристина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Призер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Немецкий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Потапова Соня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Обществознание 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Куранда Кристина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 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Призёр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Тельминова Вика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241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Глебова Катя</a:t>
                      </a:r>
                      <a:endParaRPr lang="ru-RU" sz="1800" kern="15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Победитель </a:t>
                      </a:r>
                      <a:endParaRPr lang="ru-RU" sz="1800" kern="15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925" marR="34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Муниципальный этап предметных олимпиад</a:t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Наша </a:t>
            </a:r>
            <a:r>
              <a:rPr lang="ru-RU" sz="3600" b="1" dirty="0">
                <a:solidFill>
                  <a:srgbClr val="C00000"/>
                </a:solidFill>
              </a:rPr>
              <a:t>гордость</a:t>
            </a:r>
          </a:p>
        </p:txBody>
      </p:sp>
    </p:spTree>
    <p:extLst>
      <p:ext uri="{BB962C8B-B14F-4D97-AF65-F5344CB8AC3E}">
        <p14:creationId xmlns:p14="http://schemas.microsoft.com/office/powerpoint/2010/main" val="1024797308"/>
      </p:ext>
    </p:extLst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dirty="0" smtClean="0">
                <a:solidFill>
                  <a:schemeClr val="tx1"/>
                </a:solidFill>
              </a:rPr>
              <a:t>Наша гордость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688632"/>
          </a:xfrm>
        </p:spPr>
        <p:txBody>
          <a:bodyPr/>
          <a:lstStyle/>
          <a:p>
            <a:pPr algn="ctr">
              <a:defRPr/>
            </a:pPr>
            <a:r>
              <a:rPr lang="ru-RU" altLang="en-US" sz="3200" dirty="0" smtClean="0"/>
              <a:t>Катя Глебова</a:t>
            </a:r>
          </a:p>
          <a:p>
            <a:pPr marL="0" indent="0">
              <a:buNone/>
              <a:defRPr/>
            </a:pPr>
            <a:r>
              <a:rPr lang="ru-RU" altLang="en-US" sz="2400" dirty="0" smtClean="0"/>
              <a:t>Участвовала во многочисленных городских и    областных соревнованиях по спортивной   аэробике. Обладательница большого количества грамот, медалей и других наград.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55567" y="3140968"/>
            <a:ext cx="3888433" cy="350100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59907"/>
            <a:ext cx="3798093" cy="379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AutoShape 2" descr="https://apf.mail.ru/cgi-bin/readmsg/IMG-20180123-WA0002.jpg?id=15167247790000000256%3B0%3B2&amp;x-email=tesafr%40mail.ru&amp;exif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s://apf.mail.ru/cgi-bin/readmsg/IMG-20180123-WA0002.jpg?id=15167247790000000256%3B0%3B2&amp;x-email=tesafr%40mail.ru&amp;exif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C:\Users\Женя\Downloads\IMG-20180123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636912"/>
            <a:ext cx="3384376" cy="42210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9" y="1628800"/>
            <a:ext cx="522007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567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4800" dirty="0" smtClean="0">
                <a:solidFill>
                  <a:schemeClr val="tx1"/>
                </a:solidFill>
              </a:rPr>
              <a:t>      </a:t>
            </a:r>
            <a:r>
              <a:rPr lang="ru-RU" altLang="en-US" sz="4800" b="1" dirty="0" smtClean="0">
                <a:solidFill>
                  <a:schemeClr val="tx1"/>
                </a:solidFill>
              </a:rPr>
              <a:t>Н</a:t>
            </a:r>
            <a:r>
              <a:rPr lang="ru-RU" sz="4400" b="1" dirty="0" smtClean="0">
                <a:solidFill>
                  <a:schemeClr val="tx1"/>
                </a:solidFill>
              </a:rPr>
              <a:t>аша </a:t>
            </a:r>
            <a:r>
              <a:rPr lang="ru-RU" sz="4400" b="1" dirty="0">
                <a:solidFill>
                  <a:schemeClr val="tx1"/>
                </a:solidFill>
              </a:rPr>
              <a:t>гордость</a:t>
            </a:r>
            <a:r>
              <a:rPr lang="ru-RU" altLang="en-US" sz="4400" dirty="0" smtClean="0">
                <a:solidFill>
                  <a:schemeClr val="tx1"/>
                </a:solidFill>
              </a:rPr>
              <a:t>                       </a:t>
            </a:r>
            <a:r>
              <a:rPr lang="ru-RU" altLang="en-US" sz="4800" dirty="0" smtClean="0">
                <a:solidFill>
                  <a:schemeClr val="tx1"/>
                </a:solidFill>
              </a:rPr>
              <a:t>Игорь Сухенко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68760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en-US" sz="2400" dirty="0" smtClean="0"/>
              <a:t>Участник  районных и городских                      соревнований по  плаванию. </a:t>
            </a:r>
          </a:p>
          <a:p>
            <a:pPr>
              <a:lnSpc>
                <a:spcPct val="90000"/>
              </a:lnSpc>
            </a:pPr>
            <a:r>
              <a:rPr lang="ru-RU" altLang="en-US" sz="2400" dirty="0" smtClean="0"/>
              <a:t>На  его  счету                   многочисленные  победы,  медали и грамоты -  их  количество постоянно                     пополняется.</a:t>
            </a: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24536"/>
          </a:xfrm>
        </p:spPr>
        <p:txBody>
          <a:bodyPr/>
          <a:lstStyle/>
          <a:p>
            <a:r>
              <a:rPr lang="ru-RU" altLang="en-US" sz="2400" dirty="0" smtClean="0"/>
              <a:t>Участвовала   в районных,   городских и международных       конкурсах по фортепиано и вокалу, а  во  всероссийской    олимпиаде по сольфеджио и     заняла 1 место.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-148753"/>
            <a:ext cx="691276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dirty="0" smtClean="0">
                <a:solidFill>
                  <a:schemeClr val="accent1"/>
                </a:solidFill>
              </a:rPr>
              <a:t>             </a:t>
            </a:r>
            <a:r>
              <a:rPr lang="ru-RU" sz="3600" b="1" dirty="0">
                <a:solidFill>
                  <a:schemeClr val="tx1"/>
                </a:solidFill>
              </a:rPr>
              <a:t>Наша </a:t>
            </a:r>
            <a:r>
              <a:rPr lang="ru-RU" sz="3600" b="1" dirty="0" smtClean="0">
                <a:solidFill>
                  <a:schemeClr val="tx1"/>
                </a:solidFill>
              </a:rPr>
              <a:t>гордость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          </a:t>
            </a:r>
            <a:r>
              <a:rPr lang="ru-RU" altLang="en-US" dirty="0" smtClean="0">
                <a:solidFill>
                  <a:schemeClr val="accent1"/>
                </a:solidFill>
              </a:rPr>
              <a:t> </a:t>
            </a:r>
            <a:r>
              <a:rPr lang="ru-RU" altLang="en-US" dirty="0" smtClean="0">
                <a:solidFill>
                  <a:schemeClr val="tx1"/>
                </a:solidFill>
              </a:rPr>
              <a:t>Настя Пьянкова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212976"/>
            <a:ext cx="2304256" cy="309634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39952" y="3140968"/>
            <a:ext cx="2520280" cy="3312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1500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dirty="0" smtClean="0">
                <a:solidFill>
                  <a:schemeClr val="tx1"/>
                </a:solidFill>
              </a:rPr>
              <a:t/>
            </a:r>
            <a:br>
              <a:rPr lang="ru-RU" altLang="en-US" dirty="0" smtClean="0">
                <a:solidFill>
                  <a:schemeClr val="tx1"/>
                </a:solidFill>
              </a:rPr>
            </a:br>
            <a:r>
              <a:rPr lang="ru-RU" altLang="en-US" dirty="0" smtClean="0">
                <a:solidFill>
                  <a:schemeClr val="tx1"/>
                </a:solidFill>
              </a:rPr>
              <a:t/>
            </a:r>
            <a:br>
              <a:rPr lang="ru-RU" altLang="en-US" dirty="0" smtClean="0">
                <a:solidFill>
                  <a:schemeClr val="tx1"/>
                </a:solidFill>
              </a:rPr>
            </a:br>
            <a:r>
              <a:rPr lang="ru-RU" altLang="en-US" dirty="0" smtClean="0">
                <a:solidFill>
                  <a:schemeClr val="tx1"/>
                </a:solidFill>
              </a:rPr>
              <a:t/>
            </a:r>
            <a:br>
              <a:rPr lang="ru-RU" altLang="en-US" dirty="0" smtClean="0">
                <a:solidFill>
                  <a:schemeClr val="tx1"/>
                </a:solidFill>
              </a:rPr>
            </a:br>
            <a:r>
              <a:rPr lang="ru-RU" altLang="en-US" dirty="0" smtClean="0">
                <a:solidFill>
                  <a:schemeClr val="accent1"/>
                </a:solidFill>
              </a:rPr>
              <a:t/>
            </a:r>
            <a:br>
              <a:rPr lang="ru-RU" altLang="en-US" dirty="0" smtClean="0">
                <a:solidFill>
                  <a:schemeClr val="accent1"/>
                </a:solidFill>
              </a:rPr>
            </a:br>
            <a:r>
              <a:rPr lang="ru-RU" altLang="en-US" dirty="0" smtClean="0">
                <a:solidFill>
                  <a:schemeClr val="tx1"/>
                </a:solidFill>
              </a:rPr>
              <a:t> </a:t>
            </a:r>
            <a:r>
              <a:rPr lang="ru-RU" sz="4400" b="1" dirty="0">
                <a:solidFill>
                  <a:schemeClr val="tx1"/>
                </a:solidFill>
              </a:rPr>
              <a:t>Наша </a:t>
            </a:r>
            <a:r>
              <a:rPr lang="ru-RU" sz="4400" b="1" dirty="0" smtClean="0">
                <a:solidFill>
                  <a:schemeClr val="tx1"/>
                </a:solidFill>
              </a:rPr>
              <a:t>гордость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altLang="en-US" dirty="0" smtClean="0">
                <a:solidFill>
                  <a:schemeClr val="tx1"/>
                </a:solidFill>
              </a:rPr>
              <a:t>Никита Доронин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060848"/>
            <a:ext cx="3672408" cy="4389437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1916832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800" dirty="0" smtClean="0"/>
              <a:t>Участвовал в соревнованиях  волейболу. Имеет почетные грамоты,      дипломы и медали</a:t>
            </a:r>
            <a:r>
              <a:rPr lang="ru-RU" altLang="en-US" dirty="0" smtClean="0">
                <a:solidFill>
                  <a:schemeClr val="accent1"/>
                </a:solidFill>
              </a:rPr>
              <a:t>.</a:t>
            </a: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984776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dirty="0" smtClean="0">
                <a:solidFill>
                  <a:schemeClr val="tx1"/>
                </a:solidFill>
              </a:rPr>
              <a:t>Мы любим проводить                         время вместе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60000">
            <a:off x="686614" y="2135673"/>
            <a:ext cx="3890544" cy="218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1060000">
            <a:off x="902635" y="4381502"/>
            <a:ext cx="3886200" cy="218598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60000">
            <a:off x="4816860" y="2195504"/>
            <a:ext cx="3886200" cy="218598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">
            <a:off x="4847967" y="3659274"/>
            <a:ext cx="3881438" cy="2913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659</TotalTime>
  <Words>269</Words>
  <Application>Microsoft Office PowerPoint</Application>
  <PresentationFormat>Экран (4:3)</PresentationFormat>
  <Paragraphs>117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  7 «А» класс </vt:lpstr>
      <vt:lpstr>1сентября 2017-2018 уч. года </vt:lpstr>
      <vt:lpstr>Участники и призёры школьного этапа олимпиад</vt:lpstr>
      <vt:lpstr>Муниципальный этап предметных олимпиад Наша гордость</vt:lpstr>
      <vt:lpstr>Наша гордость</vt:lpstr>
      <vt:lpstr>      Наша гордость                       Игорь Сухенко</vt:lpstr>
      <vt:lpstr>             Наша гордость             Настя Пьянкова </vt:lpstr>
      <vt:lpstr>     Наша гордость Никита Доронин</vt:lpstr>
      <vt:lpstr>Мы любим проводить                         время вместе</vt:lpstr>
      <vt:lpstr>У нас все впереди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прощай,   в добрый путь!</dc:title>
  <dc:creator>Dzekki</dc:creator>
  <cp:lastModifiedBy>Веберова Лариса Викторовна</cp:lastModifiedBy>
  <cp:revision>74</cp:revision>
  <dcterms:created xsi:type="dcterms:W3CDTF">2015-05-20T18:23:27Z</dcterms:created>
  <dcterms:modified xsi:type="dcterms:W3CDTF">2018-01-24T09:14:43Z</dcterms:modified>
</cp:coreProperties>
</file>