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65" r:id="rId3"/>
    <p:sldId id="274" r:id="rId4"/>
    <p:sldId id="272" r:id="rId5"/>
    <p:sldId id="276" r:id="rId6"/>
    <p:sldId id="260" r:id="rId7"/>
    <p:sldId id="261" r:id="rId8"/>
    <p:sldId id="262" r:id="rId9"/>
    <p:sldId id="275" r:id="rId10"/>
    <p:sldId id="277" r:id="rId11"/>
    <p:sldId id="264" r:id="rId12"/>
    <p:sldId id="266" r:id="rId13"/>
    <p:sldId id="279" r:id="rId14"/>
    <p:sldId id="27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FF5050"/>
    <a:srgbClr val="FF9999"/>
    <a:srgbClr val="33CC33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65" autoAdjust="0"/>
    <p:restoredTop sz="94660"/>
  </p:normalViewPr>
  <p:slideViewPr>
    <p:cSldViewPr>
      <p:cViewPr>
        <p:scale>
          <a:sx n="55" d="100"/>
          <a:sy n="55" d="100"/>
        </p:scale>
        <p:origin x="-1962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5" Type="http://schemas.microsoft.com/office/2007/relationships/hdphoto" Target="../media/hdphoto1.wdp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8.png"/><Relationship Id="rId9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lol54.ru/uploads/posts/2012-10/1349709549_lol54.ru_001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539552" y="548680"/>
            <a:ext cx="8147248" cy="5760640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endParaRPr lang="ru-RU" dirty="0">
              <a:latin typeface="Georgia" pitchFamily="18" charset="0"/>
              <a:cs typeface="Times New Roman" pitchFamily="18" charset="0"/>
            </a:endParaRPr>
          </a:p>
          <a:p>
            <a:pPr marL="0" lvl="0" indent="0" algn="ctr">
              <a:buNone/>
            </a:pPr>
            <a:endParaRPr lang="ru-RU" dirty="0" smtClean="0">
              <a:latin typeface="Georgia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dirty="0"/>
          </a:p>
        </p:txBody>
      </p:sp>
      <p:pic>
        <p:nvPicPr>
          <p:cNvPr id="6" name="Picture 2" descr="C:\Windows\system32\config\systemprofile\Desktop\IMG_2017-05-23_180917_HD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703935"/>
            <a:ext cx="8712307" cy="490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96692" y="188640"/>
            <a:ext cx="8477943" cy="13593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нашем классе все друзья: он, она и ты, и я.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Улыбнитесь тем, кто слева, улыбнитесь тем, кто справа.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Вместе мы одна семья. В нашем классе все друзья!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306515" y="1242270"/>
            <a:ext cx="144016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2В</a:t>
            </a:r>
            <a:endParaRPr lang="ru-RU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Детские песни - Тот, кто любит читат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5630" y="59950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17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lol54.ru/uploads/posts/2012-10/1349709549_lol54.ru_001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91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Windows\system32\config\systemprofile\Desktop\Татьяна Текущее\Татьяна\Фото мои ученики\2016-2020\Ф 17\В библиотеке. 2 Новости. Сайт\В библиотеке Новвости. Сайт\IMG_2017-05-23_12280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9" t="4784" r="4223" b="8862"/>
          <a:stretch/>
        </p:blipFill>
        <p:spPr bwMode="auto">
          <a:xfrm>
            <a:off x="312893" y="1268760"/>
            <a:ext cx="8519996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img0.liveinternet.ru/images/attach/c/0/63/136/63136665_5f8350820dd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16581" y="5949281"/>
            <a:ext cx="1243930" cy="8093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8091" y="620688"/>
            <a:ext cx="8229600" cy="850106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Очень важно для человека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Знать дорогу в библиотеку.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/>
              <a:t/>
            </a:r>
            <a:br>
              <a:rPr lang="ru-RU" sz="2800" dirty="0"/>
            </a:b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637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lol54.ru/uploads/posts/2012-10/1349709549_lol54.ru_001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3"/>
          <a:stretch/>
        </p:blipFill>
        <p:spPr bwMode="auto">
          <a:xfrm>
            <a:off x="336783" y="1772817"/>
            <a:ext cx="8523728" cy="4644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23459" y="188640"/>
            <a:ext cx="8550375" cy="128215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О, сколько в этом доме книг!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Внимательно всмотрись!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Здесь тысячи друзей твоих на полках улеглись.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http://img0.liveinternet.ru/images/attach/c/0/63/136/63136665_5f8350820dd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076659"/>
            <a:ext cx="1048151" cy="681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483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Picture 2" descr="http://lol54.ru/uploads/posts/2012-10/1349709549_lol54.ru_001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91" y="10378"/>
            <a:ext cx="9144000" cy="68580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92D050"/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" r="23483"/>
          <a:stretch/>
        </p:blipFill>
        <p:spPr bwMode="auto">
          <a:xfrm>
            <a:off x="395536" y="404664"/>
            <a:ext cx="6641056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44337" y="5708189"/>
            <a:ext cx="81161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Читарики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районной детской библиотеке.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http://img0.liveinternet.ru/images/attach/c/0/63/136/63136665_5f8350820dd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21801" y="376929"/>
            <a:ext cx="1038710" cy="6758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4967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lol54.ru/uploads/posts/2012-10/1349709549_lol54.ru_001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57200" y="3326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1028" name="Picture 4" descr="C:\Windows\system32\config\systemprofile\Desktop\DSCN16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7" r="5870"/>
          <a:stretch/>
        </p:blipFill>
        <p:spPr bwMode="auto">
          <a:xfrm>
            <a:off x="457200" y="1844824"/>
            <a:ext cx="3660145" cy="3967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Windows\system32\config\systemprofile\Desktop\DSCN16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869" y="3212976"/>
            <a:ext cx="4224469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68952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Читарики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» в библиотеке на занятии «Золотой ключик» 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у Людмилы Николаевны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 descr="http://img0.liveinternet.ru/images/attach/c/0/63/136/63136665_5f8350820dd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32354" y="6089667"/>
            <a:ext cx="1028157" cy="6689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4896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lol54.ru/uploads/posts/2012-10/1349709549_lol54.ru_001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54462" y="3925019"/>
            <a:ext cx="82350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Продолжение следует…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6" name="Picture 4" descr="http://img0.liveinternet.ru/images/attach/c/0/63/136/63136665_5f8350820dd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19" y="404663"/>
            <a:ext cx="4320479" cy="28109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9081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lol54.ru/uploads/posts/2012-10/1349709549_lol54.ru_001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91" y="-99392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55250" y="116632"/>
            <a:ext cx="87123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Очень любим  мы 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мечтать, фантазировать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играть,</a:t>
            </a:r>
            <a:br>
              <a:rPr lang="ru-RU" alt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Мастерить и 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рисовать, многое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хотим узнать.</a:t>
            </a:r>
            <a:br>
              <a:rPr lang="ru-RU" alt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Мы расскажем здесь о 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нас, мы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ребята просто 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КЛАСС!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035" y="1476690"/>
            <a:ext cx="6624736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306515" y="1242270"/>
            <a:ext cx="144016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2В</a:t>
            </a:r>
            <a:endParaRPr lang="ru-RU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289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lol54.ru/uploads/posts/2012-10/1349709549_lol54.ru_001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92D050"/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803087" y="1988840"/>
            <a:ext cx="57229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2В  представляет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11960" y="154087"/>
            <a:ext cx="463825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МАОУ гимназия № 144</a:t>
            </a:r>
          </a:p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2017 – 2018 учебный год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55877" y="3140968"/>
            <a:ext cx="641733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Мы - читатели</a:t>
            </a:r>
            <a:endParaRPr lang="ru-RU" sz="7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C:\Windows\system32\config\systemprofile\Desktop\Проект Рекорды природы\bu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76" y="4074401"/>
            <a:ext cx="8424936" cy="256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134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://lol54.ru/uploads/posts/2012-10/1349709549_lol54.ru_001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Заголовок 3"/>
          <p:cNvSpPr txBox="1">
            <a:spLocks/>
          </p:cNvSpPr>
          <p:nvPr/>
        </p:nvSpPr>
        <p:spPr>
          <a:xfrm>
            <a:off x="493204" y="188640"/>
            <a:ext cx="8229600" cy="95410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 книжками мы все дружны: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 ты, и я – ЧИТАТЕЛИ.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" descr="http://img0.liveinternet.ru/images/attach/c/0/63/136/63136665_5f8350820dd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2702" y="5628872"/>
            <a:ext cx="1449738" cy="1129737"/>
          </a:xfrm>
          <a:prstGeom prst="rect">
            <a:avLst/>
          </a:prstGeom>
          <a:noFill/>
        </p:spPr>
      </p:pic>
      <p:pic>
        <p:nvPicPr>
          <p:cNvPr id="6" name="Picture 2" descr="C:\Windows\system32\config\systemprofile\Desktop\DSCN15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5992699" cy="449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835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lol54.ru/uploads/posts/2012-10/1349709549_lol54.ru_001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Windows\system32\config\systemprofile\Desktop\DSCN153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98"/>
          <a:stretch/>
        </p:blipFill>
        <p:spPr bwMode="auto">
          <a:xfrm>
            <a:off x="251520" y="260648"/>
            <a:ext cx="4680520" cy="499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4"/>
          <p:cNvSpPr txBox="1">
            <a:spLocks/>
          </p:cNvSpPr>
          <p:nvPr/>
        </p:nvSpPr>
        <p:spPr>
          <a:xfrm>
            <a:off x="5148064" y="836712"/>
            <a:ext cx="3691136" cy="4680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Книга – верный, Книга – первый,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Книга – лучший друг ребят.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«Нам никак нельзя без книжки!» – все ребята говорят.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http://img0.liveinternet.ru/images/attach/c/0/63/136/63136665_5f8350820dd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14417" y="6208121"/>
            <a:ext cx="846094" cy="550487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231790" y="5553593"/>
            <a:ext cx="668041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000" b="1" cap="all" dirty="0" smtClean="0">
                <a:ln/>
                <a:solidFill>
                  <a:srgbClr val="CC00FF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000" b="1" cap="all" dirty="0" err="1" smtClean="0">
                <a:ln/>
                <a:solidFill>
                  <a:srgbClr val="CC00FF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Читарики</a:t>
            </a:r>
            <a:r>
              <a:rPr lang="ru-RU" sz="4000" b="1" cap="all" dirty="0" smtClean="0">
                <a:ln/>
                <a:solidFill>
                  <a:srgbClr val="CC00FF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4000" b="1" cap="all" dirty="0" smtClean="0">
                <a:ln/>
                <a:solidFill>
                  <a:srgbClr val="CC00FF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2в </a:t>
            </a:r>
            <a:r>
              <a:rPr lang="ru-RU" sz="4000" b="1" cap="all" dirty="0" smtClean="0">
                <a:ln/>
                <a:solidFill>
                  <a:srgbClr val="CC00FF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класса</a:t>
            </a:r>
            <a:endParaRPr lang="ru-RU" sz="4000" b="1" cap="all" spc="0" dirty="0">
              <a:ln/>
              <a:solidFill>
                <a:srgbClr val="CC00FF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827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lol54.ru/uploads/posts/2012-10/1349709549_lol54.ru_001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91" y="-99392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157770" y="261498"/>
            <a:ext cx="668041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000" b="1" cap="all" dirty="0" smtClean="0">
                <a:ln/>
                <a:solidFill>
                  <a:srgbClr val="FF5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000" b="1" cap="all" dirty="0" err="1" smtClean="0">
                <a:ln/>
                <a:solidFill>
                  <a:srgbClr val="FF5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Читарики</a:t>
            </a:r>
            <a:r>
              <a:rPr lang="ru-RU" sz="4000" b="1" cap="all" dirty="0" smtClean="0">
                <a:ln/>
                <a:solidFill>
                  <a:srgbClr val="FF5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» 2в класса</a:t>
            </a:r>
            <a:endParaRPr lang="ru-RU" sz="4000" b="1" cap="all" spc="0" dirty="0">
              <a:ln/>
              <a:solidFill>
                <a:srgbClr val="FF505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бъект 6"/>
          <p:cNvSpPr txBox="1">
            <a:spLocks/>
          </p:cNvSpPr>
          <p:nvPr/>
        </p:nvSpPr>
        <p:spPr>
          <a:xfrm>
            <a:off x="323528" y="4293097"/>
            <a:ext cx="5760640" cy="2465512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dirty="0" smtClean="0"/>
          </a:p>
          <a:p>
            <a:pPr algn="l"/>
            <a:endParaRPr lang="ru-RU" sz="6200" dirty="0" smtClean="0"/>
          </a:p>
          <a:p>
            <a:pPr algn="l"/>
            <a:r>
              <a:rPr lang="ru-RU" sz="8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 дружны с печатным словом.</a:t>
            </a:r>
          </a:p>
          <a:p>
            <a:pPr algn="l"/>
            <a:r>
              <a:rPr lang="ru-RU" sz="8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Если б не было его,</a:t>
            </a:r>
          </a:p>
          <a:p>
            <a:pPr algn="l"/>
            <a:r>
              <a:rPr lang="ru-RU" sz="8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Ни о старом, ни о новом</a:t>
            </a:r>
          </a:p>
          <a:p>
            <a:pPr algn="l"/>
            <a:r>
              <a:rPr lang="ru-RU" sz="8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 б не знали ничего.</a:t>
            </a:r>
            <a:endParaRPr lang="ru-RU" sz="8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Windows\system32\config\systemprofile\Desktop\Читарики\IMG_20161205_2015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2088232" cy="278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Windows\system32\config\systemprofile\Desktop\Читарики\IMG_20180122_2021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5" y="1556791"/>
            <a:ext cx="2448272" cy="306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Windows\system32\config\systemprofile\Desktop\Читарики\IMG_20180122_2112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71034"/>
            <a:ext cx="2105201" cy="274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Windows\system32\config\systemprofile\Desktop\Читарики\IMG-20180122-WA000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820" y="3329608"/>
            <a:ext cx="2047691" cy="273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0.liveinternet.ru/images/attach/c/0/63/136/63136665_5f8350820dd8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86544" y="6059863"/>
            <a:ext cx="1073967" cy="6987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9242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lol54.ru/uploads/posts/2012-10/1349709549_lol54.ru_001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6233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Объект 5"/>
          <p:cNvSpPr>
            <a:spLocks noGrp="1"/>
          </p:cNvSpPr>
          <p:nvPr>
            <p:ph idx="1"/>
          </p:nvPr>
        </p:nvSpPr>
        <p:spPr>
          <a:xfrm>
            <a:off x="195881" y="4008221"/>
            <a:ext cx="4131033" cy="2764904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Для того, чтоб много знать, </a:t>
            </a:r>
          </a:p>
          <a:p>
            <a:pPr marL="0" indent="0"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Нужно много книг читать:</a:t>
            </a:r>
          </a:p>
          <a:p>
            <a:pPr marL="0" indent="0"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Про природу, про войну,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езнайкину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страну.</a:t>
            </a:r>
          </a:p>
          <a:p>
            <a:pPr marL="0" indent="0"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Книгу в руки ты возьми, </a:t>
            </a:r>
          </a:p>
          <a:p>
            <a:pPr marL="0" indent="0"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Путешествие начни…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855718" y="70867"/>
            <a:ext cx="611898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000" b="1" cap="all" dirty="0" smtClean="0">
                <a:ln/>
                <a:solidFill>
                  <a:srgbClr val="33CC33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«Ч и т а р и к и» из 2в</a:t>
            </a:r>
            <a:endParaRPr lang="ru-RU" sz="4000" b="1" cap="all" spc="0" dirty="0">
              <a:ln/>
              <a:solidFill>
                <a:srgbClr val="33CC33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Windows\system32\config\systemprofile\Desktop\Читарики\P70607-1956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577" y="4293095"/>
            <a:ext cx="2926876" cy="219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Windows\system32\config\systemprofile\Desktop\Читарики\IMG_43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08" y="332656"/>
            <a:ext cx="2419769" cy="269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Windows\system32\config\systemprofile\Desktop\Читарики\IMG_0354-22-01-18-21-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577" y="1183978"/>
            <a:ext cx="2956482" cy="295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img0.liveinternet.ru/images/attach/c/0/63/136/63136665_5f8350820dd8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27256" y="6021289"/>
            <a:ext cx="1133255" cy="737320"/>
          </a:xfrm>
          <a:prstGeom prst="rect">
            <a:avLst/>
          </a:prstGeom>
          <a:noFill/>
        </p:spPr>
      </p:pic>
      <p:pic>
        <p:nvPicPr>
          <p:cNvPr id="10" name="Picture 2" descr="C:\Windows\system32\config\systemprofile\Desktop\IMG_514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103627"/>
            <a:ext cx="2232248" cy="275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938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lol54.ru/uploads/posts/2012-10/1349709549_lol54.ru_001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Windows\system32\config\systemprofile\Desktop\Читарики\DSCF3386 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432" y="2629780"/>
            <a:ext cx="2820253" cy="187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Windows\system32\config\systemprofile\Desktop\Читарики\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12456"/>
            <a:ext cx="22275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одержимое 2"/>
          <p:cNvSpPr txBox="1">
            <a:spLocks/>
          </p:cNvSpPr>
          <p:nvPr/>
        </p:nvSpPr>
        <p:spPr>
          <a:xfrm>
            <a:off x="395536" y="4725144"/>
            <a:ext cx="8605507" cy="13645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ru-RU" sz="2700" b="1" kern="1000" spc="10" dirty="0" smtClean="0">
                <a:latin typeface="Times New Roman" pitchFamily="18" charset="0"/>
                <a:cs typeface="Times New Roman" pitchFamily="18" charset="0"/>
              </a:rPr>
              <a:t>Без приключений в мире </a:t>
            </a:r>
            <a:r>
              <a:rPr lang="ru-RU" sz="2700" b="1" kern="1000" spc="10" dirty="0" smtClean="0">
                <a:latin typeface="Times New Roman" pitchFamily="18" charset="0"/>
                <a:cs typeface="Times New Roman" pitchFamily="18" charset="0"/>
              </a:rPr>
              <a:t>этом 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ru-RU" sz="2700" b="1" kern="1000" spc="10" dirty="0" smtClean="0">
                <a:latin typeface="Times New Roman" pitchFamily="18" charset="0"/>
                <a:cs typeface="Times New Roman" pitchFamily="18" charset="0"/>
              </a:rPr>
              <a:t>Нам </a:t>
            </a:r>
            <a:r>
              <a:rPr lang="ru-RU" sz="2700" b="1" kern="1000" spc="10" dirty="0" smtClean="0">
                <a:latin typeface="Times New Roman" pitchFamily="18" charset="0"/>
                <a:cs typeface="Times New Roman" pitchFamily="18" charset="0"/>
              </a:rPr>
              <a:t>будет очень скучно жить.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ru-RU" sz="2700" b="1" kern="1000" spc="10" dirty="0" smtClean="0">
                <a:latin typeface="Times New Roman" pitchFamily="18" charset="0"/>
                <a:cs typeface="Times New Roman" pitchFamily="18" charset="0"/>
              </a:rPr>
              <a:t>Читаем </a:t>
            </a:r>
            <a:r>
              <a:rPr lang="ru-RU" sz="2700" b="1" kern="1000" spc="10" dirty="0" smtClean="0">
                <a:latin typeface="Times New Roman" pitchFamily="18" charset="0"/>
                <a:cs typeface="Times New Roman" pitchFamily="18" charset="0"/>
              </a:rPr>
              <a:t>мы зимой и </a:t>
            </a:r>
            <a:r>
              <a:rPr lang="ru-RU" sz="2700" b="1" kern="1000" spc="10" dirty="0" smtClean="0">
                <a:latin typeface="Times New Roman" pitchFamily="18" charset="0"/>
                <a:cs typeface="Times New Roman" pitchFamily="18" charset="0"/>
              </a:rPr>
              <a:t>летом, 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ru-RU" sz="2700" b="1" kern="1000" spc="10" dirty="0" smtClean="0">
                <a:latin typeface="Times New Roman" pitchFamily="18" charset="0"/>
                <a:cs typeface="Times New Roman" pitchFamily="18" charset="0"/>
              </a:rPr>
              <a:t>Клянемся </a:t>
            </a:r>
            <a:r>
              <a:rPr lang="ru-RU" sz="2700" b="1" kern="1000" spc="10" dirty="0" smtClean="0">
                <a:latin typeface="Times New Roman" pitchFamily="18" charset="0"/>
                <a:cs typeface="Times New Roman" pitchFamily="18" charset="0"/>
              </a:rPr>
              <a:t>с книгами дружить.</a:t>
            </a:r>
          </a:p>
          <a:p>
            <a:pPr>
              <a:defRPr/>
            </a:pPr>
            <a:endParaRPr lang="ru-RU" sz="2800" spc="10" dirty="0" smtClean="0"/>
          </a:p>
        </p:txBody>
      </p:sp>
      <p:pic>
        <p:nvPicPr>
          <p:cNvPr id="9" name="Picture 5" descr="C:\Windows\system32\config\systemprofile\Desktop\Читарики\IMG_477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565" y="512456"/>
            <a:ext cx="2853120" cy="190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Windows\system32\config\systemprofile\Desktop\Татьяна Текущее\Татьяна\Фото мои ученики\2016-2020\Ф 17\В библиотеке. 2 Новости. Сайт\В библиотеке Новвости. Сайт\IMG_2017-05-23_12283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763" y="522750"/>
            <a:ext cx="2221709" cy="394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0.liveinternet.ru/images/attach/c/0/63/136/63136665_5f8350820dd8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32354" y="6089667"/>
            <a:ext cx="1028157" cy="6689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900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lol54.ru/uploads/posts/2012-10/1349709549_lol54.ru_001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91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538521" y="260648"/>
            <a:ext cx="6179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000" b="1" cap="all" dirty="0" smtClean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Ч и т а р и к </a:t>
            </a:r>
            <a:r>
              <a:rPr lang="ru-RU" sz="4000" b="1" cap="all" dirty="0" smtClean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и» </a:t>
            </a:r>
            <a:r>
              <a:rPr lang="ru-RU" sz="4000" b="1" cap="all" dirty="0" smtClean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sz="4000" b="1" cap="all" dirty="0" smtClean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2в</a:t>
            </a:r>
            <a:endParaRPr lang="ru-RU" sz="4000" b="1" cap="all" spc="0" dirty="0">
              <a:ln/>
              <a:solidFill>
                <a:schemeClr val="accent1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http://img0.liveinternet.ru/images/attach/c/0/63/136/63136665_5f8350820dd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8418" y="5949281"/>
            <a:ext cx="1243930" cy="809328"/>
          </a:xfrm>
          <a:prstGeom prst="rect">
            <a:avLst/>
          </a:prstGeom>
          <a:noFill/>
        </p:spPr>
      </p:pic>
      <p:pic>
        <p:nvPicPr>
          <p:cNvPr id="6" name="Picture 2" descr="C:\Windows\system32\config\systemprofile\Desktop\IMG-20180124-WA00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584" y="1298933"/>
            <a:ext cx="2322149" cy="299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Windows\system32\config\systemprofile\Desktop\IMG-20180123-WA00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641" y="3645024"/>
            <a:ext cx="2209250" cy="294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Windows\system32\config\systemprofile\Desktop\image1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95320" y="1689972"/>
            <a:ext cx="2994161" cy="224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Windows\system32\config\systemprofile\Desktop\Читарики\IMG_20180123_225007_HDR (1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329609"/>
            <a:ext cx="226825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785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200</Words>
  <Application>Microsoft Office PowerPoint</Application>
  <PresentationFormat>Экран (4:3)</PresentationFormat>
  <Paragraphs>36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Очень важно для человека Знать дорогу в библиотеку.  </vt:lpstr>
      <vt:lpstr>О, сколько в этом доме книг!  Внимательно всмотрись! Здесь тысячи друзей твоих на полках улеглись.</vt:lpstr>
      <vt:lpstr>Презентация PowerPoint</vt:lpstr>
      <vt:lpstr>«Читарики» в библиотеке на занятии «Золотой ключик»  у Людмилы Николаевны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Наталья</cp:lastModifiedBy>
  <cp:revision>43</cp:revision>
  <dcterms:created xsi:type="dcterms:W3CDTF">2014-10-17T16:05:00Z</dcterms:created>
  <dcterms:modified xsi:type="dcterms:W3CDTF">2018-01-24T16:27:37Z</dcterms:modified>
</cp:coreProperties>
</file>