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85000" autoAdjust="0"/>
  </p:normalViewPr>
  <p:slideViewPr>
    <p:cSldViewPr snapToGrid="0">
      <p:cViewPr varScale="1">
        <p:scale>
          <a:sx n="98" d="100"/>
          <a:sy n="98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2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5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6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6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45DC-21AC-41FF-89E1-5AC38575FF5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91F9-D753-42CD-B999-E8B6CD166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9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290"/>
    </mc:Choice>
    <mc:Fallback>
      <p:transition spd="slow" advClick="0" advTm="1529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0"/>
            <a:ext cx="10134600" cy="1655762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chemeClr val="bg1"/>
                </a:solidFill>
              </a:rPr>
              <a:t>Визитная карточка 9 «В» класса</a:t>
            </a:r>
            <a:endParaRPr lang="ru-RU" sz="5400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27" y="326304"/>
            <a:ext cx="9144793" cy="2389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5577355"/>
            <a:ext cx="9144793" cy="2389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369" y="980666"/>
            <a:ext cx="971589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Краткая характеристика нашего класса: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Школа: Гимназия №144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Классный руководитель: Гусева Ксения Валерьевна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Количество учащихся: 26 человек 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Наши имена: Гриша, Алина, Илья, Олег, Ксюша, Саша, Женя, Хелена, Рита, Никита, Настя, Андрей, Алена, Илья, Егор, Настя, </a:t>
            </a:r>
            <a:r>
              <a:rPr lang="ru-RU" sz="3200" i="1" dirty="0" err="1" smtClean="0">
                <a:solidFill>
                  <a:schemeClr val="bg1"/>
                </a:solidFill>
              </a:rPr>
              <a:t>Маркел</a:t>
            </a:r>
            <a:r>
              <a:rPr lang="ru-RU" sz="3200" i="1" dirty="0" smtClean="0">
                <a:solidFill>
                  <a:schemeClr val="bg1"/>
                </a:solidFill>
              </a:rPr>
              <a:t>, Коля, Семен, Катя, Олег, Данил, Кирилл, Савелий, Майя, Глеб.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Мы не любим проигрывать,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Всегда добиваемся своих целей.</a:t>
            </a:r>
          </a:p>
          <a:p>
            <a:endParaRPr lang="ru-RU" sz="3200" i="1" dirty="0" smtClean="0">
              <a:solidFill>
                <a:schemeClr val="bg1"/>
              </a:solidFill>
            </a:endParaRPr>
          </a:p>
          <a:p>
            <a:endParaRPr lang="ru-RU" sz="3200" i="1" dirty="0" smtClean="0">
              <a:solidFill>
                <a:schemeClr val="bg1"/>
              </a:solidFill>
            </a:endParaRPr>
          </a:p>
          <a:p>
            <a:endParaRPr lang="ru-RU" sz="3200" i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290">
        <p:fade/>
      </p:transition>
    </mc:Choice>
    <mc:Fallback>
      <p:transition spd="med" advClick="0" advTm="152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00" y="653022"/>
            <a:ext cx="4591050" cy="968375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Наш девиз: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1516622"/>
            <a:ext cx="5781675" cy="20796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Плыви вперед, не стой на месте!</a:t>
            </a:r>
          </a:p>
          <a:p>
            <a:pPr marL="0" indent="0">
              <a:buNone/>
            </a:pPr>
            <a:r>
              <a:rPr lang="ru-RU" dirty="0" smtClean="0"/>
              <a:t>Борись, дерзай и всегда вместе.</a:t>
            </a:r>
          </a:p>
          <a:p>
            <a:pPr marL="0" indent="0">
              <a:buNone/>
            </a:pPr>
            <a:r>
              <a:rPr lang="ru-RU" dirty="0" smtClean="0"/>
              <a:t>Планета Знаний – наш маршрут,</a:t>
            </a:r>
          </a:p>
          <a:p>
            <a:pPr marL="0" indent="0">
              <a:buNone/>
            </a:pPr>
            <a:r>
              <a:rPr lang="ru-RU" dirty="0" smtClean="0"/>
              <a:t>Учеба, труд вперед ведут!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78" y="2070008"/>
            <a:ext cx="9144793" cy="2389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150" y="3429509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+mj-lt"/>
              </a:rPr>
              <a:t>Наши достижения:  </a:t>
            </a:r>
            <a:endParaRPr lang="ru-RU" sz="6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150" y="4385952"/>
            <a:ext cx="102679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место в соревнованиях по спортивному ориентированию. </a:t>
            </a:r>
          </a:p>
          <a:p>
            <a:r>
              <a:rPr lang="ru-RU" sz="2800" dirty="0" smtClean="0"/>
              <a:t>Призовые места в районном туре олимпиады по русскому языку.</a:t>
            </a:r>
          </a:p>
          <a:p>
            <a:r>
              <a:rPr lang="ru-RU" sz="2800" dirty="0" smtClean="0"/>
              <a:t>Призовые места в районном туре олимпиады по праву.</a:t>
            </a:r>
          </a:p>
          <a:p>
            <a:r>
              <a:rPr lang="ru-RU" sz="2800" dirty="0" smtClean="0"/>
              <a:t>Призовые места в районном туре олимпиады по </a:t>
            </a:r>
            <a:r>
              <a:rPr lang="ru-RU" sz="2800" dirty="0" err="1" smtClean="0"/>
              <a:t>англий</a:t>
            </a:r>
            <a:r>
              <a:rPr lang="ru-RU" sz="2800" dirty="0" smtClean="0"/>
              <a:t>-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err="1" smtClean="0"/>
              <a:t>скому</a:t>
            </a:r>
            <a:r>
              <a:rPr lang="ru-RU" sz="2800" dirty="0" smtClean="0"/>
              <a:t> языку, и многое другое!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15170"/>
      </p:ext>
    </p:extLst>
  </p:cSld>
  <p:clrMapOvr>
    <a:masterClrMapping/>
  </p:clrMapOvr>
  <p:transition spd="slow" advClick="0" advTm="1529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+mn-lt"/>
              </a:rPr>
              <a:t>Наш 9 «В»:</a:t>
            </a:r>
            <a:endParaRPr lang="ru-RU" sz="7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21" y="1184886"/>
            <a:ext cx="11896579" cy="5159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latin typeface="+mj-lt"/>
              </a:rPr>
              <a:t>дисциплинированный, </a:t>
            </a:r>
            <a:r>
              <a:rPr lang="ru-RU" sz="6000" dirty="0" smtClean="0">
                <a:latin typeface="+mj-lt"/>
              </a:rPr>
              <a:t>веселый, </a:t>
            </a:r>
            <a:r>
              <a:rPr lang="ru-RU" sz="6000" dirty="0">
                <a:latin typeface="+mj-lt"/>
              </a:rPr>
              <a:t>внимательный, деловой, альтруистичный, </a:t>
            </a:r>
            <a:r>
              <a:rPr lang="ru-RU" sz="6000" dirty="0" smtClean="0">
                <a:latin typeface="+mj-lt"/>
              </a:rPr>
              <a:t>артистичный</a:t>
            </a:r>
            <a:r>
              <a:rPr lang="ru-RU" sz="6000" dirty="0">
                <a:latin typeface="+mj-lt"/>
              </a:rPr>
              <a:t>, талантливый, внимательный, </a:t>
            </a:r>
            <a:r>
              <a:rPr lang="ru-RU" sz="6000" dirty="0" smtClean="0">
                <a:latin typeface="+mj-lt"/>
              </a:rPr>
              <a:t>добрый</a:t>
            </a:r>
            <a:r>
              <a:rPr lang="ru-RU" sz="6000" dirty="0">
                <a:latin typeface="+mj-lt"/>
              </a:rPr>
              <a:t>, </a:t>
            </a:r>
            <a:r>
              <a:rPr lang="ru-RU" sz="6000" dirty="0" smtClean="0">
                <a:latin typeface="+mj-lt"/>
              </a:rPr>
              <a:t>дружелюбный, искренний</a:t>
            </a:r>
            <a:r>
              <a:rPr lang="ru-RU" sz="6000" dirty="0">
                <a:latin typeface="+mj-lt"/>
              </a:rPr>
              <a:t>, культурный, </a:t>
            </a:r>
            <a:r>
              <a:rPr lang="ru-RU" sz="6000" dirty="0" smtClean="0">
                <a:latin typeface="+mj-lt"/>
              </a:rPr>
              <a:t>надежный класс!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416488"/>
      </p:ext>
    </p:extLst>
  </p:cSld>
  <p:clrMapOvr>
    <a:masterClrMapping/>
  </p:clrMapOvr>
  <p:transition spd="slow" advClick="0" advTm="1529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8" y="255018"/>
            <a:ext cx="3643959" cy="2429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12" y="100053"/>
            <a:ext cx="3632587" cy="2333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94" y="266651"/>
            <a:ext cx="3757098" cy="2504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9" y="2949394"/>
            <a:ext cx="4068853" cy="2801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90" y="3078494"/>
            <a:ext cx="3572006" cy="2954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05" y="3395802"/>
            <a:ext cx="3036195" cy="311200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290">
        <p14:reveal/>
      </p:transition>
    </mc:Choice>
    <mc:Fallback>
      <p:transition spd="slow" advClick="0" advTm="152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" y="145562"/>
            <a:ext cx="3981252" cy="2753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65" y="533569"/>
            <a:ext cx="3791148" cy="2753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52" y="50181"/>
            <a:ext cx="3791148" cy="2771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3" y="3279136"/>
            <a:ext cx="3981252" cy="275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64" y="3711869"/>
            <a:ext cx="3791149" cy="2753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2" y="3286933"/>
            <a:ext cx="3791149" cy="27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2857"/>
      </p:ext>
    </p:extLst>
  </p:cSld>
  <p:clrMapOvr>
    <a:masterClrMapping/>
  </p:clrMapOvr>
  <p:transition spd="slow" advClick="0" advTm="1529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75569"/>
      </p:ext>
    </p:extLst>
  </p:cSld>
  <p:clrMapOvr>
    <a:masterClrMapping/>
  </p:clrMapOvr>
  <p:transition spd="med" advClick="0" advTm="1529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201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Наш девиз:</vt:lpstr>
      <vt:lpstr>Наш 9 «В»: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marsi74@outlook.com</dc:creator>
  <cp:lastModifiedBy>marsi74@outlook.com</cp:lastModifiedBy>
  <cp:revision>21</cp:revision>
  <dcterms:created xsi:type="dcterms:W3CDTF">2018-01-23T18:16:22Z</dcterms:created>
  <dcterms:modified xsi:type="dcterms:W3CDTF">2018-01-24T19:21:15Z</dcterms:modified>
</cp:coreProperties>
</file>