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ланета зем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36" y="0"/>
            <a:ext cx="9225136" cy="90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имназия чист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4780947" cy="31683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читель\Desktop\КЛАСС\5а фото\французы+немцы\IMG_20161124_0854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31708" r="3685" b="13360"/>
          <a:stretch/>
        </p:blipFill>
        <p:spPr bwMode="auto">
          <a:xfrm>
            <a:off x="2555776" y="1947197"/>
            <a:ext cx="5070734" cy="22435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405" y="260648"/>
            <a:ext cx="7562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гимназии нашей на планете Земля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есть удивительный и удивляющий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6а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Doroga_dobra_minu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236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4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КЛАСС\5а фото\20180119_153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4227934" cy="563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84284"/>
            <a:ext cx="3557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Герб нашего класса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955" y="1916832"/>
            <a:ext cx="2245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Мы вместе!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9674" y="5529143"/>
            <a:ext cx="6482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Мы стремимся к вершинам знаний!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636912"/>
            <a:ext cx="4366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Мы идем дорогою добра!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КЛАСС\5а фото\IMG-20161225-WA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r="3256"/>
          <a:stretch/>
        </p:blipFill>
        <p:spPr bwMode="auto">
          <a:xfrm>
            <a:off x="-261258" y="0"/>
            <a:ext cx="9405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Учитель\Desktop\КЛАСС\5а фото\французы+немцы\IMG_20161124_085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8" y="0"/>
            <a:ext cx="94116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7859" y="256292"/>
            <a:ext cx="292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Мы дружные 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4796" y="241836"/>
            <a:ext cx="1814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веселые!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3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\Desktop\КЛАСС\5а фото\20170901_111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\Desktop\КЛАСС\5а фото\день науки 2017\20170125_124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38806" y="6113918"/>
            <a:ext cx="535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Мы искренние и добрые!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КЛАСС\5а фото\20171227_104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читель\Desktop\КЛАСС\5а фото\день науки 2017\20170125_130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7178" y="6113918"/>
            <a:ext cx="5979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Мы активные и креативные!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esktop\КЛАСС\5а фото\20161224_140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3338" y="116632"/>
            <a:ext cx="88292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Мы неповторимые, головокружительные,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настоящие!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50</Words>
  <Application>Microsoft Office PowerPoint</Application>
  <PresentationFormat>Экран (4:3)</PresentationFormat>
  <Paragraphs>13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10</cp:revision>
  <dcterms:created xsi:type="dcterms:W3CDTF">2018-01-21T12:19:17Z</dcterms:created>
  <dcterms:modified xsi:type="dcterms:W3CDTF">2018-01-21T13:51:43Z</dcterms:modified>
</cp:coreProperties>
</file>